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21"/>
  </p:notesMasterIdLst>
  <p:sldIdLst>
    <p:sldId id="1940" r:id="rId2"/>
    <p:sldId id="1938" r:id="rId3"/>
    <p:sldId id="1935" r:id="rId4"/>
    <p:sldId id="1941" r:id="rId5"/>
    <p:sldId id="1942" r:id="rId6"/>
    <p:sldId id="1943" r:id="rId7"/>
    <p:sldId id="1944" r:id="rId8"/>
    <p:sldId id="1945" r:id="rId9"/>
    <p:sldId id="1946" r:id="rId10"/>
    <p:sldId id="1947" r:id="rId11"/>
    <p:sldId id="1948" r:id="rId12"/>
    <p:sldId id="1949" r:id="rId13"/>
    <p:sldId id="1950" r:id="rId14"/>
    <p:sldId id="1951" r:id="rId15"/>
    <p:sldId id="1952" r:id="rId16"/>
    <p:sldId id="1877" r:id="rId17"/>
    <p:sldId id="1878" r:id="rId18"/>
    <p:sldId id="1953" r:id="rId19"/>
    <p:sldId id="195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0071"/>
    <a:srgbClr val="FF7676"/>
    <a:srgbClr val="6A1F60"/>
    <a:srgbClr val="CA4F67"/>
    <a:srgbClr val="0796D0"/>
    <a:srgbClr val="C60B68"/>
    <a:srgbClr val="F7D6D6"/>
    <a:srgbClr val="A69AC7"/>
    <a:srgbClr val="EACAD0"/>
    <a:srgbClr val="C50C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42"/>
  </p:normalViewPr>
  <p:slideViewPr>
    <p:cSldViewPr snapToGrid="0">
      <p:cViewPr varScale="1">
        <p:scale>
          <a:sx n="112" d="100"/>
          <a:sy n="112" d="100"/>
        </p:scale>
        <p:origin x="912"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6:53:37.257"/>
    </inkml:context>
    <inkml:brush xml:id="br0">
      <inkml:brushProperty name="width" value="0.35" units="cm"/>
      <inkml:brushProperty name="height" value="0.35" units="cm"/>
      <inkml:brushProperty name="color" value="#E71224"/>
    </inkml:brush>
  </inkml:definitions>
  <inkml:trace contextRef="#ctx0" brushRef="#br0">1735 4 24575,'15'29'0,"36"62"0,-51-90 0,0-1 0,1 1 0,-1-1 0,1 1 0,-1-1 0,0 1 0,0-1 0,1 1 0,-1-1 0,0 1 0,0-1 0,1 1 0,-1 0 0,0-1 0,0 1 0,0-1 0,0 1 0,0 0 0,0-1 0,0 1 0,0-1 0,0 1 0,0 0 0,-1-1 0,1 1 0,0-1 0,0 1 0,0 0 0,-1 0 0,-18 7 0,-37-9 0,44 0 0,-219-18 0,195 13 0,2-2 0,-1-1 0,1-1 0,-49-23 0,49 20 0,0 2 0,-1 2 0,0 1 0,0 2 0,-1 1 0,-38 0 0,67 4 0,-381-3 0,206 7 0,-221-3 0,495 0-1365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6:56:51.269"/>
    </inkml:context>
    <inkml:brush xml:id="br0">
      <inkml:brushProperty name="width" value="0.05" units="cm"/>
      <inkml:brushProperty name="height" value="0.05" units="cm"/>
      <inkml:brushProperty name="color" value="#E71224"/>
    </inkml:brush>
  </inkml:definitions>
  <inkml:trace contextRef="#ctx0" brushRef="#br0">4004 1 24575,'-2509'0'0,"2457"3"0,1 2 0,0 3 0,0 2 0,1 2 0,-56 21 0,73-23 0,-214 52 0,75-22 0,139-30 0,0 1 0,1 1 0,1 2 0,0 2 0,1 1 0,0 0 0,2 3 0,0 0 0,1 2 0,1 1 0,-30 35 0,-1 7 0,-86 128 0,123-162 0,-27 55 0,41-72 0,1 0 0,0 0 0,1 0 0,1 0 0,1 1 0,0-1 0,-1 17 0,10 284 0,-4-288 0,1-1 0,2 1 0,0-1 0,2 0 0,1 0 0,1-1 0,1 0 0,26 43 0,-25-50 0,0 0 0,1-1 0,1 0 0,1-1 0,0 0 0,1-1 0,1-1 0,0-1 0,1 0 0,1-1 0,29 14 0,42 13 0,-1 4 0,139 90 0,-202-116 0,2-1 0,0-1 0,1-1 0,36 11 0,128 32 0,-99-32 0,639 150 0,-351-91 0,-72-31 0,-123-25 0,1 15 0,-120-25 0,0-2 0,76 6 0,447-15 0,-354-11 0,-186 5 0,0-3 0,0-2 0,0-2 0,0-2 0,-1-3 0,-1-1 0,0-3 0,51-23 0,-17 1 0,-2-4 0,80-55 0,-138 81 0,-1-2 0,0-1 0,-1 0 0,-1-1 0,-1-2 0,-1 0 0,-1-1 0,-1 0 0,0-2 0,-2 1 0,13-31 0,-14 21 0,-2 0 0,-2 0 0,0-2 0,-3 1 0,-1 0 0,-1-1 0,-2 0 0,-1 0 0,-2 0 0,-1 0 0,-2 0 0,-2 1 0,-1-1 0,-22-65 0,19 78 0,-1 1 0,-1 0 0,-1 0 0,-20-23 0,17 22 0,0 0 0,-22-45 0,-7-18 0,-3 2 0,-89-115 0,118 171 0,-87-140 0,35 50 0,46 86 0,0 0 0,-2 2 0,-2 1 0,-51-40 0,51 44 0,-2 0 0,-68-39 0,18 14 0,27 16-682,-116-49-1,127 63-6143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6:53:40.868"/>
    </inkml:context>
    <inkml:brush xml:id="br0">
      <inkml:brushProperty name="width" value="0.35" units="cm"/>
      <inkml:brushProperty name="height" value="0.35" units="cm"/>
      <inkml:brushProperty name="color" value="#E71224"/>
    </inkml:brush>
  </inkml:definitions>
  <inkml:trace contextRef="#ctx0" brushRef="#br0">0 3 24575,'157'-2'0,"172"4"0,-110 22 0,-195-20 0,0 1 0,-1 1 0,31 13 0,-30-11 0,-1 0 0,1-1 0,30 3 0,19-1 0,11 1 0,88-1 0,-132-9 0,-8 1 0,0-2 0,0-1 0,54-11 0,27-15-1365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6:53:44.413"/>
    </inkml:context>
    <inkml:brush xml:id="br0">
      <inkml:brushProperty name="width" value="0.35" units="cm"/>
      <inkml:brushProperty name="height" value="0.35" units="cm"/>
      <inkml:brushProperty name="color" value="#E71224"/>
    </inkml:brush>
  </inkml:definitions>
  <inkml:trace contextRef="#ctx0" brushRef="#br0">0 1 24575,'832'0'-1365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6:53:47.101"/>
    </inkml:context>
    <inkml:brush xml:id="br0">
      <inkml:brushProperty name="width" value="0.35" units="cm"/>
      <inkml:brushProperty name="height" value="0.35" units="cm"/>
      <inkml:brushProperty name="color" value="#E71224"/>
    </inkml:brush>
  </inkml:definitions>
  <inkml:trace contextRef="#ctx0" brushRef="#br0">1 1 24575,'713'0'0,"-700"0"-341,0 1 0,0 1-1,19 4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6:53:52.014"/>
    </inkml:context>
    <inkml:brush xml:id="br0">
      <inkml:brushProperty name="width" value="0.35" units="cm"/>
      <inkml:brushProperty name="height" value="0.35" units="cm"/>
      <inkml:brushProperty name="color" value="#E71224"/>
    </inkml:brush>
  </inkml:definitions>
  <inkml:trace contextRef="#ctx0" brushRef="#br0">0 1 24575,'694'0'0,"-649"2"0,54 10 0,-23-3 0,-55-5 38,0 0 0,33 12 1,4 1-1519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6:53:54.932"/>
    </inkml:context>
    <inkml:brush xml:id="br0">
      <inkml:brushProperty name="width" value="0.35" units="cm"/>
      <inkml:brushProperty name="height" value="0.35" units="cm"/>
      <inkml:brushProperty name="color" value="#E71224"/>
    </inkml:brush>
  </inkml:definitions>
  <inkml:trace contextRef="#ctx0" brushRef="#br0">0 2 24575,'82'-1'0,"-1"3"0,0 4 0,105 22 0,-108-9 0,2-3 0,1-4 0,116 3 0,-155-13 0,0 2 0,77 17 0,-22-2 0,-73-12-80,-24-7 84,0 0-1,0 0 1,0 0 0,0 0-1,0 0 1,1 0 0,-1 0-1,0 1 1,0-1 0,0 0 0,0 0-1,0 0 1,0 0 0,0 1-1,0-1 1,0 0 0,0 0 0,0 0-1,0 0 1,1 1 0,-1-1-1,0 0 1,0 0 0,0 0 0,0 0-1,-1 1 1,1-1 0,0 0-1,0 0 1,0 0 0,0 0-1,0 1 1,0-1 0,0 0 0,0 0-1,0 0 1,0 0 0,0 0-1,0 1 1,-1-1 0,1 0 0,0 0-1,0 0 1,0 0 0,0 0-1,0 0 1,-1 0 0,1 0-1,0 1 1,0-1 0,0 0 0,0 0-1,-1 0 1,-3 2-190,0-1 1,0 0-1,0 1 0,0-1 1,0 0-1,-1-1 1,-5 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6:53:55.852"/>
    </inkml:context>
    <inkml:brush xml:id="br0">
      <inkml:brushProperty name="width" value="0.35" units="cm"/>
      <inkml:brushProperty name="height" value="0.35" units="cm"/>
      <inkml:brushProperty name="color" value="#E71224"/>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6:54:12.798"/>
    </inkml:context>
    <inkml:brush xml:id="br0">
      <inkml:brushProperty name="width" value="0.1" units="cm"/>
      <inkml:brushProperty name="height" value="0.1" units="cm"/>
      <inkml:brushProperty name="color" value="#E71224"/>
    </inkml:brush>
  </inkml:definitions>
  <inkml:trace contextRef="#ctx0" brushRef="#br0">2260 147 24575,'0'-1'0,"0"0"0,-1 0 0,1 0 0,0 0 0,-1 0 0,1 0 0,-1 0 0,0 0 0,1 1 0,-1-1 0,0 0 0,1 0 0,-1 1 0,0-1 0,0 0 0,0 1 0,0-1 0,1 1 0,-1-1 0,0 1 0,0 0 0,0-1 0,0 1 0,0 0 0,-2-1 0,-33-6 0,27 6 0,-507-103 0,437 94 0,-1 3 0,-154 8 0,92 2 0,57-4 0,-128 6 0,183-2 0,1 1 0,0 1 0,0 2 0,1 1 0,-35 14 0,-149 51 0,156-57 0,1 2 0,1 2 0,-89 47 0,130-60 0,1 1 0,-1 1 0,2-1 0,-22 21 0,29-24 0,0 0 0,1 0 0,-1 0 0,1 1 0,0-1 0,1 1 0,-1 0 0,1-1 0,0 1 0,1 0 0,-1 0 0,1 1 0,0-1 0,1 10 0,5 281 0,-4-271 0,2 1 0,1-1 0,1 0 0,2 0 0,0-1 0,22 49 0,-23-61 0,1 0 0,1 0 0,0-1 0,1 0 0,0-1 0,1 0 0,0 0 0,1-1 0,0-1 0,0 0 0,1 0 0,1-1 0,-1-1 0,18 9 0,32 12 0,1-3 0,128 34 0,-163-54 0,-7-2 0,0 2 0,38 13 0,-42-12 0,1-1 0,0-1 0,-1 0 0,1-1 0,27 1 0,96-6 0,-53-1 0,422 3 0,-478-2 0,0-2 0,0-1 0,0-1 0,43-15 0,57-11 0,-76 21 0,57-21 0,-17 5 0,-85 24 0,0-2 0,0 1 0,-1-1 0,0-1 0,0 0 0,0 0 0,0-1 0,-1 0 0,0 0 0,-1-1 0,0-1 0,0 1 0,-1-1 0,0 0 0,0-1 0,-1 0 0,8-18 0,6-15 0,-2-2 0,23-91 0,-28 90 0,0 1 0,-3-1 0,-1 0 0,-2 0 0,-2-1 0,-1-47 0,-4 54-120,0 16 204,-1 0 0,-4-30 0,4 45-220,-1 1 0,0 0 0,-1 0 0,0 0 0,0 0 0,-1 1-1,0-1 1,0 1 0,-1 0 0,-6-8 0,-7-6-6690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6:54:16.581"/>
    </inkml:context>
    <inkml:brush xml:id="br0">
      <inkml:brushProperty name="width" value="0.1" units="cm"/>
      <inkml:brushProperty name="height" value="0.1" units="cm"/>
      <inkml:brushProperty name="color" value="#E71224"/>
    </inkml:brush>
  </inkml:definitions>
  <inkml:trace contextRef="#ctx0" brushRef="#br0">906 100 24575,'0'-1'0,"-1"0"0,1 0 0,-1 0 0,1-1 0,-1 1 0,1 0 0,-1 0 0,0 0 0,1 0 0,-1 0 0,0 0 0,0 0 0,0 1 0,0-1 0,0 0 0,0 0 0,0 1 0,0-1 0,0 0 0,0 1 0,0-1 0,0 1 0,-2-1 0,-29-10 0,28 11 0,-161-41 0,129 33 0,-1 1 0,0 1 0,-1 2 0,1 2 0,-70 5 0,22-1 0,78-2 0,0 0 0,1 1 0,-1-1 0,1 1 0,-1 1 0,1-1 0,0 1 0,-1 0 0,1 0 0,0 1 0,0 0 0,1 0 0,-10 6 0,4 2 0,0 0 0,0 0 0,1 1 0,-14 21 0,23-31 0,-25 32 0,2 2 0,-28 56 0,47-78 0,1 0 0,0 0 0,1 1 0,-2 21 0,-2 14 0,3-32 0,1 0 0,1 0 0,1 0 0,0 1 0,1-1 0,1 0 0,4 20 0,-4-31 0,1 0 0,-1 0 0,2 0 0,-1 0 0,1 0 0,0-1 0,1 1 0,-1-1 0,1 0 0,0 0 0,1 0 0,0-1 0,0 1 0,0-1 0,0 0 0,1 0 0,0-1 0,0 0 0,0 0 0,7 3 0,-13-6 0,30 14 0,-1-1 0,2-2 0,0-1 0,0-1 0,56 10 0,-55-16 0,39 5 0,80 1 0,-66-9 0,98-4 0,-179 2 0,0 0 0,0-1 0,0 1 0,0-1 0,0 0 0,0 0 0,0-1 0,-1 1 0,1-1 0,-1 1 0,0-1 0,0 0 0,0 0 0,0-1 0,0 1 0,-1-1 0,1 1 0,-1-1 0,0 0 0,0 0 0,0 0 0,-1 0 0,3-8 0,1-3 0,-1-1 0,0 1 0,-1-1 0,-1 0 0,0-20 0,10-121 0,-1-19 0,-12 139-64,0 22-196,0 1 0,1-1-1,1 0 1,5-27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5F59B-C668-4011-983E-F315D5C6132D}" type="datetimeFigureOut">
              <a:rPr lang="en-US" smtClean="0"/>
              <a:t>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F99F9-2769-4C52-8EE2-7278119F0A16}" type="slidenum">
              <a:rPr lang="en-US" smtClean="0"/>
              <a:t>‹#›</a:t>
            </a:fld>
            <a:endParaRPr lang="en-US" dirty="0"/>
          </a:p>
        </p:txBody>
      </p:sp>
    </p:spTree>
    <p:extLst>
      <p:ext uri="{BB962C8B-B14F-4D97-AF65-F5344CB8AC3E}">
        <p14:creationId xmlns:p14="http://schemas.microsoft.com/office/powerpoint/2010/main" val="2612925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99000">
              <a:srgbClr val="FDFFFE"/>
            </a:gs>
            <a:gs pos="66000">
              <a:srgbClr val="F3FFFF"/>
            </a:gs>
            <a:gs pos="37992">
              <a:srgbClr val="FFFFFF"/>
            </a:gs>
            <a:gs pos="5000">
              <a:srgbClr val="EAFCFE"/>
            </a:gs>
          </a:gsLst>
          <a:lin ang="17400000" scaled="0"/>
        </a:gra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A03A7DE-E2C6-D3DE-2D3C-0E50AB453153}"/>
              </a:ext>
            </a:extLst>
          </p:cNvPr>
          <p:cNvSpPr/>
          <p:nvPr userDrawn="1"/>
        </p:nvSpPr>
        <p:spPr>
          <a:xfrm>
            <a:off x="492348" y="822701"/>
            <a:ext cx="5439251" cy="5439251"/>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Oval 5">
            <a:extLst>
              <a:ext uri="{FF2B5EF4-FFF2-40B4-BE49-F238E27FC236}">
                <a16:creationId xmlns:a16="http://schemas.microsoft.com/office/drawing/2014/main" id="{E9155AC3-4048-A012-522F-9975DD4374A4}"/>
              </a:ext>
            </a:extLst>
          </p:cNvPr>
          <p:cNvSpPr/>
          <p:nvPr userDrawn="1"/>
        </p:nvSpPr>
        <p:spPr>
          <a:xfrm>
            <a:off x="11352413" y="1318559"/>
            <a:ext cx="389835" cy="38983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Oval 8">
            <a:extLst>
              <a:ext uri="{FF2B5EF4-FFF2-40B4-BE49-F238E27FC236}">
                <a16:creationId xmlns:a16="http://schemas.microsoft.com/office/drawing/2014/main" id="{C66BC318-7E9C-A53F-C445-78301FFF7C95}"/>
              </a:ext>
            </a:extLst>
          </p:cNvPr>
          <p:cNvSpPr/>
          <p:nvPr userDrawn="1"/>
        </p:nvSpPr>
        <p:spPr>
          <a:xfrm>
            <a:off x="638841" y="5012346"/>
            <a:ext cx="837678" cy="837678"/>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Freeform 12">
            <a:extLst>
              <a:ext uri="{FF2B5EF4-FFF2-40B4-BE49-F238E27FC236}">
                <a16:creationId xmlns:a16="http://schemas.microsoft.com/office/drawing/2014/main" id="{EC2B4886-6DF6-0A57-7118-513A7AAA40F3}"/>
              </a:ext>
            </a:extLst>
          </p:cNvPr>
          <p:cNvSpPr/>
          <p:nvPr userDrawn="1"/>
        </p:nvSpPr>
        <p:spPr>
          <a:xfrm>
            <a:off x="9853347" y="0"/>
            <a:ext cx="1499066" cy="1061910"/>
          </a:xfrm>
          <a:custGeom>
            <a:avLst/>
            <a:gdLst>
              <a:gd name="connsiteX0" fmla="*/ 70097 w 1499066"/>
              <a:gd name="connsiteY0" fmla="*/ 0 h 1061910"/>
              <a:gd name="connsiteX1" fmla="*/ 1428969 w 1499066"/>
              <a:gd name="connsiteY1" fmla="*/ 0 h 1061910"/>
              <a:gd name="connsiteX2" fmla="*/ 1440164 w 1499066"/>
              <a:gd name="connsiteY2" fmla="*/ 20625 h 1061910"/>
              <a:gd name="connsiteX3" fmla="*/ 1499066 w 1499066"/>
              <a:gd name="connsiteY3" fmla="*/ 312377 h 1061910"/>
              <a:gd name="connsiteX4" fmla="*/ 749533 w 1499066"/>
              <a:gd name="connsiteY4" fmla="*/ 1061910 h 1061910"/>
              <a:gd name="connsiteX5" fmla="*/ 0 w 1499066"/>
              <a:gd name="connsiteY5" fmla="*/ 312377 h 1061910"/>
              <a:gd name="connsiteX6" fmla="*/ 58902 w 1499066"/>
              <a:gd name="connsiteY6" fmla="*/ 20625 h 106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9066" h="1061910">
                <a:moveTo>
                  <a:pt x="70097" y="0"/>
                </a:moveTo>
                <a:lnTo>
                  <a:pt x="1428969" y="0"/>
                </a:lnTo>
                <a:lnTo>
                  <a:pt x="1440164" y="20625"/>
                </a:lnTo>
                <a:cubicBezTo>
                  <a:pt x="1478092" y="110298"/>
                  <a:pt x="1499066" y="208888"/>
                  <a:pt x="1499066" y="312377"/>
                </a:cubicBezTo>
                <a:cubicBezTo>
                  <a:pt x="1499066" y="726333"/>
                  <a:pt x="1163489" y="1061910"/>
                  <a:pt x="749533" y="1061910"/>
                </a:cubicBezTo>
                <a:cubicBezTo>
                  <a:pt x="335577" y="1061910"/>
                  <a:pt x="0" y="726333"/>
                  <a:pt x="0" y="312377"/>
                </a:cubicBezTo>
                <a:cubicBezTo>
                  <a:pt x="0" y="208888"/>
                  <a:pt x="20974" y="110298"/>
                  <a:pt x="58902" y="20625"/>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4BF993BB-6145-4D1C-B438-D1350312F172}"/>
              </a:ext>
            </a:extLst>
          </p:cNvPr>
          <p:cNvSpPr>
            <a:spLocks noGrp="1"/>
          </p:cNvSpPr>
          <p:nvPr>
            <p:ph type="title"/>
          </p:nvPr>
        </p:nvSpPr>
        <p:spPr>
          <a:xfrm>
            <a:off x="6300216" y="2130552"/>
            <a:ext cx="4590288" cy="1764792"/>
          </a:xfrm>
        </p:spPr>
        <p:txBody>
          <a:bodyPr anchor="t">
            <a:noAutofit/>
          </a:bodyPr>
          <a:lstStyle>
            <a:lvl1pPr>
              <a:defRPr sz="5400" b="1">
                <a:solidFill>
                  <a:schemeClr val="tx2"/>
                </a:solidFill>
                <a:latin typeface="+mn-lt"/>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0EBEF97-3620-43B4-9D9A-099216F75396}"/>
              </a:ext>
            </a:extLst>
          </p:cNvPr>
          <p:cNvSpPr>
            <a:spLocks noGrp="1"/>
          </p:cNvSpPr>
          <p:nvPr>
            <p:ph type="pic" sz="quarter" idx="10"/>
          </p:nvPr>
        </p:nvSpPr>
        <p:spPr>
          <a:xfrm>
            <a:off x="1005840" y="1316736"/>
            <a:ext cx="4325112" cy="4325112"/>
          </a:xfrm>
          <a:noFill/>
        </p:spPr>
        <p:txBody>
          <a:bodyPr anchor="ctr">
            <a:noAutofit/>
          </a:bodyPr>
          <a:lstStyle>
            <a:lvl1pPr algn="ctr">
              <a:defRPr/>
            </a:lvl1pPr>
          </a:lstStyle>
          <a:p>
            <a:r>
              <a:rPr lang="en-US"/>
              <a:t>Click icon to add picture</a:t>
            </a:r>
            <a:endParaRPr lang="en-US" dirty="0"/>
          </a:p>
        </p:txBody>
      </p:sp>
      <p:sp>
        <p:nvSpPr>
          <p:cNvPr id="12" name="Subtitle 2">
            <a:extLst>
              <a:ext uri="{FF2B5EF4-FFF2-40B4-BE49-F238E27FC236}">
                <a16:creationId xmlns:a16="http://schemas.microsoft.com/office/drawing/2014/main" id="{64030515-78CF-D472-B3D6-9EE48BCA2662}"/>
              </a:ext>
            </a:extLst>
          </p:cNvPr>
          <p:cNvSpPr>
            <a:spLocks noGrp="1"/>
          </p:cNvSpPr>
          <p:nvPr>
            <p:ph type="subTitle" idx="1"/>
          </p:nvPr>
        </p:nvSpPr>
        <p:spPr>
          <a:xfrm>
            <a:off x="6298598" y="3895344"/>
            <a:ext cx="4591906" cy="1024128"/>
          </a:xfrm>
        </p:spPr>
        <p:txBody>
          <a:bodyPr>
            <a:noAutofit/>
          </a:bodyPr>
          <a:lstStyle>
            <a:lvl1pPr marL="0" indent="0" algn="l">
              <a:lnSpc>
                <a:spcPct val="100000"/>
              </a:lnSpc>
              <a:buNone/>
              <a:defRPr sz="2200" b="1">
                <a:solidFill>
                  <a:schemeClr val="tx2"/>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72962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and Conten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9">
            <a:extLst>
              <a:ext uri="{FF2B5EF4-FFF2-40B4-BE49-F238E27FC236}">
                <a16:creationId xmlns:a16="http://schemas.microsoft.com/office/drawing/2014/main" id="{B016AB6E-3D8A-906E-416F-9B68623EA747}"/>
              </a:ext>
            </a:extLst>
          </p:cNvPr>
          <p:cNvSpPr/>
          <p:nvPr userDrawn="1"/>
        </p:nvSpPr>
        <p:spPr>
          <a:xfrm>
            <a:off x="6912398" y="4482109"/>
            <a:ext cx="5279603" cy="2386909"/>
          </a:xfrm>
          <a:custGeom>
            <a:avLst/>
            <a:gdLst>
              <a:gd name="connsiteX0" fmla="*/ 3601541 w 5279603"/>
              <a:gd name="connsiteY0" fmla="*/ 0 h 2386909"/>
              <a:gd name="connsiteX1" fmla="*/ 5123083 w 5279603"/>
              <a:gd name="connsiteY1" fmla="*/ 307185 h 2386909"/>
              <a:gd name="connsiteX2" fmla="*/ 5279603 w 5279603"/>
              <a:gd name="connsiteY2" fmla="*/ 377947 h 2386909"/>
              <a:gd name="connsiteX3" fmla="*/ 5279603 w 5279603"/>
              <a:gd name="connsiteY3" fmla="*/ 2386909 h 2386909"/>
              <a:gd name="connsiteX4" fmla="*/ 0 w 5279603"/>
              <a:gd name="connsiteY4" fmla="*/ 2386909 h 2386909"/>
              <a:gd name="connsiteX5" fmla="*/ 78053 w 5279603"/>
              <a:gd name="connsiteY5" fmla="*/ 2214261 h 2386909"/>
              <a:gd name="connsiteX6" fmla="*/ 3601541 w 5279603"/>
              <a:gd name="connsiteY6" fmla="*/ 0 h 238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9603" h="2386909">
                <a:moveTo>
                  <a:pt x="3601541" y="0"/>
                </a:moveTo>
                <a:cubicBezTo>
                  <a:pt x="4141255" y="0"/>
                  <a:pt x="4655422" y="109382"/>
                  <a:pt x="5123083" y="307185"/>
                </a:cubicBezTo>
                <a:lnTo>
                  <a:pt x="5279603" y="377947"/>
                </a:lnTo>
                <a:lnTo>
                  <a:pt x="5279603" y="2386909"/>
                </a:lnTo>
                <a:lnTo>
                  <a:pt x="0" y="2386909"/>
                </a:lnTo>
                <a:lnTo>
                  <a:pt x="78053" y="2214261"/>
                </a:lnTo>
                <a:cubicBezTo>
                  <a:pt x="709351" y="904104"/>
                  <a:pt x="2049863" y="0"/>
                  <a:pt x="3601541"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7">
            <a:extLst>
              <a:ext uri="{FF2B5EF4-FFF2-40B4-BE49-F238E27FC236}">
                <a16:creationId xmlns:a16="http://schemas.microsoft.com/office/drawing/2014/main" id="{471EA21E-8904-9B80-6EAB-BA76819B4C23}"/>
              </a:ext>
            </a:extLst>
          </p:cNvPr>
          <p:cNvSpPr/>
          <p:nvPr userDrawn="1"/>
        </p:nvSpPr>
        <p:spPr>
          <a:xfrm>
            <a:off x="6188287" y="5875583"/>
            <a:ext cx="1499066" cy="993434"/>
          </a:xfrm>
          <a:custGeom>
            <a:avLst/>
            <a:gdLst>
              <a:gd name="connsiteX0" fmla="*/ 749533 w 1499066"/>
              <a:gd name="connsiteY0" fmla="*/ 0 h 993434"/>
              <a:gd name="connsiteX1" fmla="*/ 1499066 w 1499066"/>
              <a:gd name="connsiteY1" fmla="*/ 749533 h 993434"/>
              <a:gd name="connsiteX2" fmla="*/ 1483838 w 1499066"/>
              <a:gd name="connsiteY2" fmla="*/ 900590 h 993434"/>
              <a:gd name="connsiteX3" fmla="*/ 1455018 w 1499066"/>
              <a:gd name="connsiteY3" fmla="*/ 993434 h 993434"/>
              <a:gd name="connsiteX4" fmla="*/ 44048 w 1499066"/>
              <a:gd name="connsiteY4" fmla="*/ 993434 h 993434"/>
              <a:gd name="connsiteX5" fmla="*/ 15228 w 1499066"/>
              <a:gd name="connsiteY5" fmla="*/ 900590 h 993434"/>
              <a:gd name="connsiteX6" fmla="*/ 0 w 1499066"/>
              <a:gd name="connsiteY6" fmla="*/ 749533 h 993434"/>
              <a:gd name="connsiteX7" fmla="*/ 749533 w 1499066"/>
              <a:gd name="connsiteY7" fmla="*/ 0 h 99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9066" h="993434">
                <a:moveTo>
                  <a:pt x="749533" y="0"/>
                </a:moveTo>
                <a:cubicBezTo>
                  <a:pt x="1163489" y="0"/>
                  <a:pt x="1499066" y="335577"/>
                  <a:pt x="1499066" y="749533"/>
                </a:cubicBezTo>
                <a:cubicBezTo>
                  <a:pt x="1499066" y="801278"/>
                  <a:pt x="1493823" y="851798"/>
                  <a:pt x="1483838" y="900590"/>
                </a:cubicBezTo>
                <a:lnTo>
                  <a:pt x="1455018" y="993434"/>
                </a:lnTo>
                <a:lnTo>
                  <a:pt x="44048" y="993434"/>
                </a:lnTo>
                <a:lnTo>
                  <a:pt x="15228" y="900590"/>
                </a:lnTo>
                <a:cubicBezTo>
                  <a:pt x="5244" y="851798"/>
                  <a:pt x="0" y="801278"/>
                  <a:pt x="0" y="749533"/>
                </a:cubicBezTo>
                <a:cubicBezTo>
                  <a:pt x="0" y="335577"/>
                  <a:pt x="335577" y="0"/>
                  <a:pt x="749533"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dirty="0"/>
          </a:p>
        </p:txBody>
      </p:sp>
      <p:sp>
        <p:nvSpPr>
          <p:cNvPr id="17" name="Content Placeholder 16">
            <a:extLst>
              <a:ext uri="{FF2B5EF4-FFF2-40B4-BE49-F238E27FC236}">
                <a16:creationId xmlns:a16="http://schemas.microsoft.com/office/drawing/2014/main" id="{F4DDC946-276A-D975-DF69-141E11E4CA64}"/>
              </a:ext>
            </a:extLst>
          </p:cNvPr>
          <p:cNvSpPr>
            <a:spLocks noGrp="1"/>
          </p:cNvSpPr>
          <p:nvPr>
            <p:ph sz="quarter" idx="15"/>
          </p:nvPr>
        </p:nvSpPr>
        <p:spPr>
          <a:xfrm>
            <a:off x="640080" y="2002536"/>
            <a:ext cx="5029200" cy="4096512"/>
          </a:xfrm>
          <a:noFill/>
          <a:ln w="12700">
            <a:noFill/>
            <a:prstDash val="dash"/>
          </a:ln>
        </p:spPr>
        <p:txBody>
          <a:bodyPr lIns="91440" rIns="91440">
            <a:noAutofit/>
          </a:bodyPr>
          <a:lstStyle>
            <a:lvl1pPr>
              <a:lnSpc>
                <a:spcPct val="100000"/>
              </a:lnSpc>
              <a:defRPr sz="1800">
                <a:solidFill>
                  <a:schemeClr val="tx2"/>
                </a:solidFill>
              </a:defRPr>
            </a:lvl1pPr>
          </a:lstStyle>
          <a:p>
            <a:pPr lvl="0"/>
            <a:r>
              <a:rPr lang="en-US"/>
              <a:t>Click to edit Master text styles</a:t>
            </a:r>
          </a:p>
        </p:txBody>
      </p:sp>
      <p:sp>
        <p:nvSpPr>
          <p:cNvPr id="16" name="Content Placeholder 16">
            <a:extLst>
              <a:ext uri="{FF2B5EF4-FFF2-40B4-BE49-F238E27FC236}">
                <a16:creationId xmlns:a16="http://schemas.microsoft.com/office/drawing/2014/main" id="{09C5826C-6081-DF9F-2832-3E46BA58C61C}"/>
              </a:ext>
            </a:extLst>
          </p:cNvPr>
          <p:cNvSpPr>
            <a:spLocks noGrp="1"/>
          </p:cNvSpPr>
          <p:nvPr>
            <p:ph sz="quarter" idx="16"/>
          </p:nvPr>
        </p:nvSpPr>
        <p:spPr>
          <a:xfrm>
            <a:off x="6419088" y="2002536"/>
            <a:ext cx="5029200" cy="4096512"/>
          </a:xfrm>
          <a:noFill/>
          <a:ln w="12700">
            <a:noFill/>
            <a:prstDash val="dash"/>
          </a:ln>
        </p:spPr>
        <p:txBody>
          <a:bodyPr lIns="91440" rIns="91440">
            <a:noAutofit/>
          </a:bodyPr>
          <a:lstStyle>
            <a:lvl1pPr>
              <a:lnSpc>
                <a:spcPct val="100000"/>
              </a:lnSpc>
              <a:defRPr sz="1800">
                <a:solidFill>
                  <a:schemeClr val="tx2"/>
                </a:solidFill>
              </a:defRPr>
            </a:lvl1pPr>
          </a:lstStyle>
          <a:p>
            <a:pPr lvl="0"/>
            <a:r>
              <a:rPr lang="en-US"/>
              <a:t>Click to edit Master text styles</a:t>
            </a:r>
          </a:p>
        </p:txBody>
      </p:sp>
      <p:pic>
        <p:nvPicPr>
          <p:cNvPr id="11" name="Graphic 10">
            <a:extLst>
              <a:ext uri="{FF2B5EF4-FFF2-40B4-BE49-F238E27FC236}">
                <a16:creationId xmlns:a16="http://schemas.microsoft.com/office/drawing/2014/main" id="{9CB50393-ACAA-59FB-EDD9-D6A45246EE5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080" y="5824445"/>
            <a:ext cx="735041" cy="735041"/>
          </a:xfrm>
          <a:prstGeom prst="rect">
            <a:avLst/>
          </a:prstGeom>
        </p:spPr>
      </p:pic>
    </p:spTree>
    <p:extLst>
      <p:ext uri="{BB962C8B-B14F-4D97-AF65-F5344CB8AC3E}">
        <p14:creationId xmlns:p14="http://schemas.microsoft.com/office/powerpoint/2010/main" val="2536179749"/>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a:extLst>
              <a:ext uri="{FF2B5EF4-FFF2-40B4-BE49-F238E27FC236}">
                <a16:creationId xmlns:a16="http://schemas.microsoft.com/office/drawing/2014/main" id="{B85198C3-2E2B-8874-B190-913F6956F27F}"/>
              </a:ext>
            </a:extLst>
          </p:cNvPr>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1">
            <a:extLst>
              <a:ext uri="{FF2B5EF4-FFF2-40B4-BE49-F238E27FC236}">
                <a16:creationId xmlns:a16="http://schemas.microsoft.com/office/drawing/2014/main" id="{9C80863B-5076-EB08-18A2-8E31F090A5C9}"/>
              </a:ext>
            </a:extLst>
          </p:cNvPr>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23">
            <a:extLst>
              <a:ext uri="{FF2B5EF4-FFF2-40B4-BE49-F238E27FC236}">
                <a16:creationId xmlns:a16="http://schemas.microsoft.com/office/drawing/2014/main" id="{BDD0B550-942E-F4E9-B09A-16F6C4F00DE0}"/>
              </a:ext>
            </a:extLst>
          </p:cNvPr>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Oval 14">
            <a:extLst>
              <a:ext uri="{FF2B5EF4-FFF2-40B4-BE49-F238E27FC236}">
                <a16:creationId xmlns:a16="http://schemas.microsoft.com/office/drawing/2014/main" id="{B00450AD-469A-81EC-8D58-093490CDE6F4}"/>
              </a:ext>
            </a:extLst>
          </p:cNvPr>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
        <p:nvSpPr>
          <p:cNvPr id="2" name="Title 3">
            <a:extLst>
              <a:ext uri="{FF2B5EF4-FFF2-40B4-BE49-F238E27FC236}">
                <a16:creationId xmlns:a16="http://schemas.microsoft.com/office/drawing/2014/main" id="{B5760B73-B111-FFDC-8074-91B4C106EE14}"/>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666441622"/>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a:extLst>
              <a:ext uri="{FF2B5EF4-FFF2-40B4-BE49-F238E27FC236}">
                <a16:creationId xmlns:a16="http://schemas.microsoft.com/office/drawing/2014/main" id="{B85198C3-2E2B-8874-B190-913F6956F27F}"/>
              </a:ext>
            </a:extLst>
          </p:cNvPr>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1">
            <a:extLst>
              <a:ext uri="{FF2B5EF4-FFF2-40B4-BE49-F238E27FC236}">
                <a16:creationId xmlns:a16="http://schemas.microsoft.com/office/drawing/2014/main" id="{9C80863B-5076-EB08-18A2-8E31F090A5C9}"/>
              </a:ext>
            </a:extLst>
          </p:cNvPr>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23">
            <a:extLst>
              <a:ext uri="{FF2B5EF4-FFF2-40B4-BE49-F238E27FC236}">
                <a16:creationId xmlns:a16="http://schemas.microsoft.com/office/drawing/2014/main" id="{BDD0B550-942E-F4E9-B09A-16F6C4F00DE0}"/>
              </a:ext>
            </a:extLst>
          </p:cNvPr>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Oval 14">
            <a:extLst>
              <a:ext uri="{FF2B5EF4-FFF2-40B4-BE49-F238E27FC236}">
                <a16:creationId xmlns:a16="http://schemas.microsoft.com/office/drawing/2014/main" id="{B00450AD-469A-81EC-8D58-093490CDE6F4}"/>
              </a:ext>
            </a:extLst>
          </p:cNvPr>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Tree>
    <p:extLst>
      <p:ext uri="{BB962C8B-B14F-4D97-AF65-F5344CB8AC3E}">
        <p14:creationId xmlns:p14="http://schemas.microsoft.com/office/powerpoint/2010/main" val="1448933099"/>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with caption">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endParaRPr lang="en-US" dirty="0"/>
          </a:p>
        </p:txBody>
      </p:sp>
      <p:sp>
        <p:nvSpPr>
          <p:cNvPr id="16" name="Media Placeholder 15">
            <a:extLst>
              <a:ext uri="{FF2B5EF4-FFF2-40B4-BE49-F238E27FC236}">
                <a16:creationId xmlns:a16="http://schemas.microsoft.com/office/drawing/2014/main" id="{0D165AF2-A462-FCF3-81AE-ADB955740CCB}"/>
              </a:ext>
            </a:extLst>
          </p:cNvPr>
          <p:cNvSpPr>
            <a:spLocks noGrp="1"/>
          </p:cNvSpPr>
          <p:nvPr>
            <p:ph type="media" sz="quarter" idx="10"/>
          </p:nvPr>
        </p:nvSpPr>
        <p:spPr>
          <a:xfrm>
            <a:off x="640080" y="1847088"/>
            <a:ext cx="7424928" cy="3776472"/>
          </a:xfrm>
        </p:spPr>
        <p:txBody>
          <a:bodyPr>
            <a:noAutofit/>
          </a:bodyPr>
          <a:lstStyle>
            <a:lvl1pPr>
              <a:defRPr>
                <a:solidFill>
                  <a:schemeClr val="tx2"/>
                </a:solidFill>
              </a:defRPr>
            </a:lvl1pPr>
          </a:lstStyle>
          <a:p>
            <a:r>
              <a:rPr lang="en-US"/>
              <a:t>Click icon to add media</a:t>
            </a:r>
            <a:endParaRPr lang="en-US" dirty="0"/>
          </a:p>
        </p:txBody>
      </p:sp>
      <p:sp>
        <p:nvSpPr>
          <p:cNvPr id="5" name="Freeform 2">
            <a:extLst>
              <a:ext uri="{FF2B5EF4-FFF2-40B4-BE49-F238E27FC236}">
                <a16:creationId xmlns:a16="http://schemas.microsoft.com/office/drawing/2014/main" id="{5CA8910C-D8ED-5254-9603-C499A3F69701}"/>
              </a:ext>
            </a:extLst>
          </p:cNvPr>
          <p:cNvSpPr/>
          <p:nvPr userDrawn="1"/>
        </p:nvSpPr>
        <p:spPr>
          <a:xfrm flipV="1">
            <a:off x="6483077" y="1921304"/>
            <a:ext cx="5708922" cy="4941678"/>
          </a:xfrm>
          <a:custGeom>
            <a:avLst/>
            <a:gdLst>
              <a:gd name="connsiteX0" fmla="*/ 2681883 w 4953666"/>
              <a:gd name="connsiteY0" fmla="*/ 4293658 h 4294315"/>
              <a:gd name="connsiteX1" fmla="*/ 2962801 w 4953666"/>
              <a:gd name="connsiteY1" fmla="*/ 4285537 h 4294315"/>
              <a:gd name="connsiteX2" fmla="*/ 4834127 w 4953666"/>
              <a:gd name="connsiteY2" fmla="*/ 3330444 h 4294315"/>
              <a:gd name="connsiteX3" fmla="*/ 4953666 w 4953666"/>
              <a:gd name="connsiteY3" fmla="*/ 3175947 h 4294315"/>
              <a:gd name="connsiteX4" fmla="*/ 4953666 w 4953666"/>
              <a:gd name="connsiteY4" fmla="*/ 0 h 4294315"/>
              <a:gd name="connsiteX5" fmla="*/ 481203 w 4953666"/>
              <a:gd name="connsiteY5" fmla="*/ 0 h 4294315"/>
              <a:gd name="connsiteX6" fmla="*/ 354529 w 4953666"/>
              <a:gd name="connsiteY6" fmla="*/ 200752 h 4294315"/>
              <a:gd name="connsiteX7" fmla="*/ 8771 w 4953666"/>
              <a:gd name="connsiteY7" fmla="*/ 1767440 h 4294315"/>
              <a:gd name="connsiteX8" fmla="*/ 2681883 w 4953666"/>
              <a:gd name="connsiteY8" fmla="*/ 4293658 h 429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666" h="4294315">
                <a:moveTo>
                  <a:pt x="2681883" y="4293658"/>
                </a:moveTo>
                <a:cubicBezTo>
                  <a:pt x="2774620" y="4295683"/>
                  <a:pt x="2868342" y="4293047"/>
                  <a:pt x="2962801" y="4285537"/>
                </a:cubicBezTo>
                <a:cubicBezTo>
                  <a:pt x="3718476" y="4225460"/>
                  <a:pt x="4378268" y="3864871"/>
                  <a:pt x="4834127" y="3330444"/>
                </a:cubicBezTo>
                <a:lnTo>
                  <a:pt x="4953666" y="3175947"/>
                </a:lnTo>
                <a:lnTo>
                  <a:pt x="4953666" y="0"/>
                </a:lnTo>
                <a:lnTo>
                  <a:pt x="481203" y="0"/>
                </a:lnTo>
                <a:lnTo>
                  <a:pt x="354529" y="200752"/>
                </a:lnTo>
                <a:cubicBezTo>
                  <a:pt x="94175" y="660824"/>
                  <a:pt x="-36273" y="1200867"/>
                  <a:pt x="8771" y="1767440"/>
                </a:cubicBezTo>
                <a:cubicBezTo>
                  <a:pt x="121380" y="3183873"/>
                  <a:pt x="1290828" y="4263270"/>
                  <a:pt x="2681883" y="4293658"/>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7">
            <a:extLst>
              <a:ext uri="{FF2B5EF4-FFF2-40B4-BE49-F238E27FC236}">
                <a16:creationId xmlns:a16="http://schemas.microsoft.com/office/drawing/2014/main" id="{0FCE207E-49DC-89F0-6C2E-AEDEB1A668DB}"/>
              </a:ext>
            </a:extLst>
          </p:cNvPr>
          <p:cNvSpPr/>
          <p:nvPr userDrawn="1"/>
        </p:nvSpPr>
        <p:spPr>
          <a:xfrm>
            <a:off x="11201466" y="1425943"/>
            <a:ext cx="990534" cy="1329158"/>
          </a:xfrm>
          <a:custGeom>
            <a:avLst/>
            <a:gdLst>
              <a:gd name="connsiteX0" fmla="*/ 664579 w 990534"/>
              <a:gd name="connsiteY0" fmla="*/ 0 h 1329158"/>
              <a:gd name="connsiteX1" fmla="*/ 923263 w 990534"/>
              <a:gd name="connsiteY1" fmla="*/ 52226 h 1329158"/>
              <a:gd name="connsiteX2" fmla="*/ 990534 w 990534"/>
              <a:gd name="connsiteY2" fmla="*/ 88739 h 1329158"/>
              <a:gd name="connsiteX3" fmla="*/ 990534 w 990534"/>
              <a:gd name="connsiteY3" fmla="*/ 1240419 h 1329158"/>
              <a:gd name="connsiteX4" fmla="*/ 923263 w 990534"/>
              <a:gd name="connsiteY4" fmla="*/ 1276932 h 1329158"/>
              <a:gd name="connsiteX5" fmla="*/ 664579 w 990534"/>
              <a:gd name="connsiteY5" fmla="*/ 1329158 h 1329158"/>
              <a:gd name="connsiteX6" fmla="*/ 0 w 990534"/>
              <a:gd name="connsiteY6" fmla="*/ 664579 h 1329158"/>
              <a:gd name="connsiteX7" fmla="*/ 664579 w 990534"/>
              <a:gd name="connsiteY7" fmla="*/ 0 h 132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34" h="1329158">
                <a:moveTo>
                  <a:pt x="664579" y="0"/>
                </a:moveTo>
                <a:cubicBezTo>
                  <a:pt x="756338" y="0"/>
                  <a:pt x="843754" y="18597"/>
                  <a:pt x="923263" y="52226"/>
                </a:cubicBezTo>
                <a:lnTo>
                  <a:pt x="990534" y="88739"/>
                </a:lnTo>
                <a:lnTo>
                  <a:pt x="990534" y="1240419"/>
                </a:lnTo>
                <a:lnTo>
                  <a:pt x="923263" y="1276932"/>
                </a:lnTo>
                <a:cubicBezTo>
                  <a:pt x="843754" y="1310562"/>
                  <a:pt x="756338" y="1329158"/>
                  <a:pt x="664579" y="1329158"/>
                </a:cubicBezTo>
                <a:cubicBezTo>
                  <a:pt x="297542" y="1329158"/>
                  <a:pt x="0" y="1031616"/>
                  <a:pt x="0" y="664579"/>
                </a:cubicBezTo>
                <a:cubicBezTo>
                  <a:pt x="0" y="297542"/>
                  <a:pt x="297542" y="0"/>
                  <a:pt x="664579" y="0"/>
                </a:cubicBezTo>
                <a:close/>
              </a:path>
            </a:pathLst>
          </a:cu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ext Placeholder 17">
            <a:extLst>
              <a:ext uri="{FF2B5EF4-FFF2-40B4-BE49-F238E27FC236}">
                <a16:creationId xmlns:a16="http://schemas.microsoft.com/office/drawing/2014/main" id="{C1550097-BD5F-E98D-20E3-A22C0C0388E5}"/>
              </a:ext>
            </a:extLst>
          </p:cNvPr>
          <p:cNvSpPr>
            <a:spLocks noGrp="1"/>
          </p:cNvSpPr>
          <p:nvPr>
            <p:ph type="body" sz="quarter" idx="11"/>
          </p:nvPr>
        </p:nvSpPr>
        <p:spPr>
          <a:xfrm>
            <a:off x="8412480" y="2715768"/>
            <a:ext cx="3364992" cy="3017520"/>
          </a:xfrm>
        </p:spPr>
        <p:txBody>
          <a:bodyPr anchor="b">
            <a:noAutofit/>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a:p>
            <a:pPr lvl="1"/>
            <a:r>
              <a:rPr lang="en-US"/>
              <a:t>Second level</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noAutofit/>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dirty="0"/>
          </a:p>
        </p:txBody>
      </p:sp>
    </p:spTree>
    <p:extLst>
      <p:ext uri="{BB962C8B-B14F-4D97-AF65-F5344CB8AC3E}">
        <p14:creationId xmlns:p14="http://schemas.microsoft.com/office/powerpoint/2010/main" val="666919492"/>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guide id="3" orient="horz" pos="35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lis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rmAutofit/>
          </a:bodyPr>
          <a:lstStyle>
            <a:lvl1pPr algn="ctr">
              <a:defRPr sz="3200" b="1">
                <a:solidFill>
                  <a:schemeClr val="tx2"/>
                </a:solidFill>
                <a:latin typeface="+mn-lt"/>
              </a:defRPr>
            </a:lvl1pPr>
          </a:lstStyle>
          <a:p>
            <a:r>
              <a:rPr lang="en-US"/>
              <a:t>Click to edit Master title style</a:t>
            </a:r>
            <a:endParaRPr lang="en-US" dirty="0"/>
          </a:p>
        </p:txBody>
      </p:sp>
      <p:sp>
        <p:nvSpPr>
          <p:cNvPr id="6" name="Freeform 3">
            <a:extLst>
              <a:ext uri="{FF2B5EF4-FFF2-40B4-BE49-F238E27FC236}">
                <a16:creationId xmlns:a16="http://schemas.microsoft.com/office/drawing/2014/main" id="{8D76C9A2-7310-AC9A-D74B-465F4A044014}"/>
              </a:ext>
            </a:extLst>
          </p:cNvPr>
          <p:cNvSpPr/>
          <p:nvPr userDrawn="1"/>
        </p:nvSpPr>
        <p:spPr>
          <a:xfrm>
            <a:off x="8612029" y="3432619"/>
            <a:ext cx="3586781" cy="3425381"/>
          </a:xfrm>
          <a:custGeom>
            <a:avLst/>
            <a:gdLst>
              <a:gd name="connsiteX0" fmla="*/ 2057400 w 3586781"/>
              <a:gd name="connsiteY0" fmla="*/ 0 h 3425381"/>
              <a:gd name="connsiteX1" fmla="*/ 3512202 w 3586781"/>
              <a:gd name="connsiteY1" fmla="*/ 602599 h 3425381"/>
              <a:gd name="connsiteX2" fmla="*/ 3586781 w 3586781"/>
              <a:gd name="connsiteY2" fmla="*/ 684657 h 3425381"/>
              <a:gd name="connsiteX3" fmla="*/ 3586781 w 3586781"/>
              <a:gd name="connsiteY3" fmla="*/ 3425381 h 3425381"/>
              <a:gd name="connsiteX4" fmla="*/ 523691 w 3586781"/>
              <a:gd name="connsiteY4" fmla="*/ 3425381 h 3425381"/>
              <a:gd name="connsiteX5" fmla="*/ 469810 w 3586781"/>
              <a:gd name="connsiteY5" fmla="*/ 3366098 h 3425381"/>
              <a:gd name="connsiteX6" fmla="*/ 0 w 3586781"/>
              <a:gd name="connsiteY6" fmla="*/ 2057400 h 3425381"/>
              <a:gd name="connsiteX7" fmla="*/ 2057400 w 3586781"/>
              <a:gd name="connsiteY7" fmla="*/ 0 h 3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6781" h="3425381">
                <a:moveTo>
                  <a:pt x="2057400" y="0"/>
                </a:moveTo>
                <a:cubicBezTo>
                  <a:pt x="2625535" y="0"/>
                  <a:pt x="3139885" y="230282"/>
                  <a:pt x="3512202" y="602599"/>
                </a:cubicBezTo>
                <a:lnTo>
                  <a:pt x="3586781" y="684657"/>
                </a:lnTo>
                <a:lnTo>
                  <a:pt x="3586781" y="3425381"/>
                </a:lnTo>
                <a:lnTo>
                  <a:pt x="523691" y="3425381"/>
                </a:lnTo>
                <a:lnTo>
                  <a:pt x="469810" y="3366098"/>
                </a:lnTo>
                <a:cubicBezTo>
                  <a:pt x="176310" y="3010458"/>
                  <a:pt x="0" y="2554519"/>
                  <a:pt x="0" y="2057400"/>
                </a:cubicBezTo>
                <a:cubicBezTo>
                  <a:pt x="0" y="921129"/>
                  <a:pt x="921129" y="0"/>
                  <a:pt x="2057400" y="0"/>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Rectangle 7">
            <a:extLst>
              <a:ext uri="{FF2B5EF4-FFF2-40B4-BE49-F238E27FC236}">
                <a16:creationId xmlns:a16="http://schemas.microsoft.com/office/drawing/2014/main" id="{CCC7F2D7-0500-18AD-893F-3BFF96B94526}"/>
              </a:ext>
            </a:extLst>
          </p:cNvPr>
          <p:cNvSpPr/>
          <p:nvPr userDrawn="1"/>
        </p:nvSpPr>
        <p:spPr>
          <a:xfrm>
            <a:off x="637622" y="1953365"/>
            <a:ext cx="5149695" cy="3684552"/>
          </a:xfrm>
          <a:prstGeom prst="rect">
            <a:avLst/>
          </a:prstGeom>
          <a:solidFill>
            <a:schemeClr val="bg1"/>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D1B05A4D-E9FB-4913-E53E-1DE2DC2D9B04}"/>
              </a:ext>
            </a:extLst>
          </p:cNvPr>
          <p:cNvSpPr/>
          <p:nvPr userDrawn="1"/>
        </p:nvSpPr>
        <p:spPr>
          <a:xfrm>
            <a:off x="8558269" y="6194361"/>
            <a:ext cx="389835" cy="38983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
            <a:extLst>
              <a:ext uri="{FF2B5EF4-FFF2-40B4-BE49-F238E27FC236}">
                <a16:creationId xmlns:a16="http://schemas.microsoft.com/office/drawing/2014/main" id="{CC1FF5F2-E394-6897-C493-6584D74D8CEB}"/>
              </a:ext>
            </a:extLst>
          </p:cNvPr>
          <p:cNvSpPr/>
          <p:nvPr userDrawn="1"/>
        </p:nvSpPr>
        <p:spPr>
          <a:xfrm rot="16200000">
            <a:off x="446860" y="-169312"/>
            <a:ext cx="990534" cy="1329158"/>
          </a:xfrm>
          <a:custGeom>
            <a:avLst/>
            <a:gdLst>
              <a:gd name="connsiteX0" fmla="*/ 664579 w 990534"/>
              <a:gd name="connsiteY0" fmla="*/ 0 h 1329158"/>
              <a:gd name="connsiteX1" fmla="*/ 923263 w 990534"/>
              <a:gd name="connsiteY1" fmla="*/ 52226 h 1329158"/>
              <a:gd name="connsiteX2" fmla="*/ 990534 w 990534"/>
              <a:gd name="connsiteY2" fmla="*/ 88739 h 1329158"/>
              <a:gd name="connsiteX3" fmla="*/ 990534 w 990534"/>
              <a:gd name="connsiteY3" fmla="*/ 1240419 h 1329158"/>
              <a:gd name="connsiteX4" fmla="*/ 923263 w 990534"/>
              <a:gd name="connsiteY4" fmla="*/ 1276932 h 1329158"/>
              <a:gd name="connsiteX5" fmla="*/ 664579 w 990534"/>
              <a:gd name="connsiteY5" fmla="*/ 1329158 h 1329158"/>
              <a:gd name="connsiteX6" fmla="*/ 0 w 990534"/>
              <a:gd name="connsiteY6" fmla="*/ 664579 h 1329158"/>
              <a:gd name="connsiteX7" fmla="*/ 664579 w 990534"/>
              <a:gd name="connsiteY7" fmla="*/ 0 h 132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34" h="1329158">
                <a:moveTo>
                  <a:pt x="664579" y="0"/>
                </a:moveTo>
                <a:cubicBezTo>
                  <a:pt x="756338" y="0"/>
                  <a:pt x="843754" y="18597"/>
                  <a:pt x="923263" y="52226"/>
                </a:cubicBezTo>
                <a:lnTo>
                  <a:pt x="990534" y="88739"/>
                </a:lnTo>
                <a:lnTo>
                  <a:pt x="990534" y="1240419"/>
                </a:lnTo>
                <a:lnTo>
                  <a:pt x="923263" y="1276932"/>
                </a:lnTo>
                <a:cubicBezTo>
                  <a:pt x="843754" y="1310562"/>
                  <a:pt x="756338" y="1329158"/>
                  <a:pt x="664579" y="1329158"/>
                </a:cubicBezTo>
                <a:cubicBezTo>
                  <a:pt x="297542" y="1329158"/>
                  <a:pt x="0" y="1031616"/>
                  <a:pt x="0" y="664579"/>
                </a:cubicBezTo>
                <a:cubicBezTo>
                  <a:pt x="0" y="297542"/>
                  <a:pt x="297542" y="0"/>
                  <a:pt x="664579"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2">
            <a:extLst>
              <a:ext uri="{FF2B5EF4-FFF2-40B4-BE49-F238E27FC236}">
                <a16:creationId xmlns:a16="http://schemas.microsoft.com/office/drawing/2014/main" id="{D0478807-656D-4B2C-5C1E-4A08154F6567}"/>
              </a:ext>
            </a:extLst>
          </p:cNvPr>
          <p:cNvSpPr txBox="1">
            <a:spLocks/>
          </p:cNvSpPr>
          <p:nvPr userDrawn="1"/>
        </p:nvSpPr>
        <p:spPr>
          <a:xfrm>
            <a:off x="824131" y="2343177"/>
            <a:ext cx="4557428" cy="28304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1.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2.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3.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4.</a:t>
            </a:r>
          </a:p>
        </p:txBody>
      </p:sp>
      <p:grpSp>
        <p:nvGrpSpPr>
          <p:cNvPr id="23" name="Group 22">
            <a:extLst>
              <a:ext uri="{FF2B5EF4-FFF2-40B4-BE49-F238E27FC236}">
                <a16:creationId xmlns:a16="http://schemas.microsoft.com/office/drawing/2014/main" id="{FA8D9022-B854-F233-7BEE-8185E402F657}"/>
              </a:ext>
            </a:extLst>
          </p:cNvPr>
          <p:cNvGrpSpPr/>
          <p:nvPr userDrawn="1"/>
        </p:nvGrpSpPr>
        <p:grpSpPr>
          <a:xfrm>
            <a:off x="1203700" y="2891437"/>
            <a:ext cx="4183547" cy="2282229"/>
            <a:chOff x="6448201" y="2832180"/>
            <a:chExt cx="4483608" cy="2139696"/>
          </a:xfrm>
        </p:grpSpPr>
        <p:cxnSp>
          <p:nvCxnSpPr>
            <p:cNvPr id="24" name="Straight Connector 23">
              <a:extLst>
                <a:ext uri="{FF2B5EF4-FFF2-40B4-BE49-F238E27FC236}">
                  <a16:creationId xmlns:a16="http://schemas.microsoft.com/office/drawing/2014/main" id="{A1459528-99D6-5A0F-AEFA-AC4E7BC126D1}"/>
                </a:ext>
              </a:extLst>
            </p:cNvPr>
            <p:cNvCxnSpPr>
              <a:cxnSpLocks/>
            </p:cNvCxnSpPr>
            <p:nvPr/>
          </p:nvCxnSpPr>
          <p:spPr>
            <a:xfrm>
              <a:off x="6448201" y="283218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A5AD794-5E76-98BF-3FC7-85579E091361}"/>
                </a:ext>
              </a:extLst>
            </p:cNvPr>
            <p:cNvCxnSpPr>
              <a:cxnSpLocks/>
            </p:cNvCxnSpPr>
            <p:nvPr/>
          </p:nvCxnSpPr>
          <p:spPr>
            <a:xfrm>
              <a:off x="6448201" y="353322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EDD1146-913C-8E63-E619-A08A11AAF125}"/>
                </a:ext>
              </a:extLst>
            </p:cNvPr>
            <p:cNvCxnSpPr>
              <a:cxnSpLocks/>
            </p:cNvCxnSpPr>
            <p:nvPr/>
          </p:nvCxnSpPr>
          <p:spPr>
            <a:xfrm>
              <a:off x="6448201" y="423426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43E402-60F2-D003-3878-233462D26AA9}"/>
                </a:ext>
              </a:extLst>
            </p:cNvPr>
            <p:cNvCxnSpPr>
              <a:cxnSpLocks/>
            </p:cNvCxnSpPr>
            <p:nvPr/>
          </p:nvCxnSpPr>
          <p:spPr>
            <a:xfrm>
              <a:off x="6454297" y="4971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8" name="Text Placeholder 17">
            <a:extLst>
              <a:ext uri="{FF2B5EF4-FFF2-40B4-BE49-F238E27FC236}">
                <a16:creationId xmlns:a16="http://schemas.microsoft.com/office/drawing/2014/main" id="{C1550097-BD5F-E98D-20E3-A22C0C0388E5}"/>
              </a:ext>
            </a:extLst>
          </p:cNvPr>
          <p:cNvSpPr>
            <a:spLocks noGrp="1"/>
          </p:cNvSpPr>
          <p:nvPr>
            <p:ph type="body" sz="quarter" idx="11"/>
          </p:nvPr>
        </p:nvSpPr>
        <p:spPr>
          <a:xfrm>
            <a:off x="1144528" y="2454311"/>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0" name="Text Placeholder 17">
            <a:extLst>
              <a:ext uri="{FF2B5EF4-FFF2-40B4-BE49-F238E27FC236}">
                <a16:creationId xmlns:a16="http://schemas.microsoft.com/office/drawing/2014/main" id="{D366D221-FD48-C909-F65B-085F44205EBB}"/>
              </a:ext>
            </a:extLst>
          </p:cNvPr>
          <p:cNvSpPr>
            <a:spLocks noGrp="1"/>
          </p:cNvSpPr>
          <p:nvPr>
            <p:ph type="body" sz="quarter" idx="15"/>
          </p:nvPr>
        </p:nvSpPr>
        <p:spPr>
          <a:xfrm>
            <a:off x="1144528" y="3222369"/>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1" name="Text Placeholder 17">
            <a:extLst>
              <a:ext uri="{FF2B5EF4-FFF2-40B4-BE49-F238E27FC236}">
                <a16:creationId xmlns:a16="http://schemas.microsoft.com/office/drawing/2014/main" id="{9BD84418-94A8-777A-FEF5-E2B3E93F44C2}"/>
              </a:ext>
            </a:extLst>
          </p:cNvPr>
          <p:cNvSpPr>
            <a:spLocks noGrp="1"/>
          </p:cNvSpPr>
          <p:nvPr>
            <p:ph type="body" sz="quarter" idx="16"/>
          </p:nvPr>
        </p:nvSpPr>
        <p:spPr>
          <a:xfrm>
            <a:off x="1144528" y="3992637"/>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2" name="Text Placeholder 17">
            <a:extLst>
              <a:ext uri="{FF2B5EF4-FFF2-40B4-BE49-F238E27FC236}">
                <a16:creationId xmlns:a16="http://schemas.microsoft.com/office/drawing/2014/main" id="{EFF35093-CCA2-ABAA-FBB6-03256FB06BD9}"/>
              </a:ext>
            </a:extLst>
          </p:cNvPr>
          <p:cNvSpPr>
            <a:spLocks noGrp="1"/>
          </p:cNvSpPr>
          <p:nvPr>
            <p:ph type="body" sz="quarter" idx="17"/>
          </p:nvPr>
        </p:nvSpPr>
        <p:spPr>
          <a:xfrm>
            <a:off x="1144528" y="4775296"/>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21" name="Picture Placeholder 20">
            <a:extLst>
              <a:ext uri="{FF2B5EF4-FFF2-40B4-BE49-F238E27FC236}">
                <a16:creationId xmlns:a16="http://schemas.microsoft.com/office/drawing/2014/main" id="{1E8918F9-D4D2-6FB5-B4FD-8FB3A979A274}"/>
              </a:ext>
            </a:extLst>
          </p:cNvPr>
          <p:cNvSpPr>
            <a:spLocks noGrp="1"/>
          </p:cNvSpPr>
          <p:nvPr>
            <p:ph type="pic" sz="quarter" idx="14"/>
          </p:nvPr>
        </p:nvSpPr>
        <p:spPr>
          <a:xfrm>
            <a:off x="6437376" y="2002536"/>
            <a:ext cx="5120640" cy="3685032"/>
          </a:xfrm>
        </p:spPr>
        <p:txBody>
          <a:bodyPr/>
          <a:lstStyle/>
          <a:p>
            <a:r>
              <a:rPr lang="en-US"/>
              <a:t>Click icon to add picture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Tree>
    <p:extLst>
      <p:ext uri="{BB962C8B-B14F-4D97-AF65-F5344CB8AC3E}">
        <p14:creationId xmlns:p14="http://schemas.microsoft.com/office/powerpoint/2010/main" val="1679367959"/>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5AC3F0E-B550-5DF3-6FEE-B1EFAC15A05B}"/>
              </a:ext>
            </a:extLst>
          </p:cNvPr>
          <p:cNvSpPr/>
          <p:nvPr userDrawn="1"/>
        </p:nvSpPr>
        <p:spPr>
          <a:xfrm>
            <a:off x="5622727" y="3014462"/>
            <a:ext cx="642974" cy="642974"/>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17">
            <a:extLst>
              <a:ext uri="{FF2B5EF4-FFF2-40B4-BE49-F238E27FC236}">
                <a16:creationId xmlns:a16="http://schemas.microsoft.com/office/drawing/2014/main" id="{4B8B6206-1D28-8534-BE4D-6893F8FE67B7}"/>
              </a:ext>
            </a:extLst>
          </p:cNvPr>
          <p:cNvSpPr/>
          <p:nvPr userDrawn="1"/>
        </p:nvSpPr>
        <p:spPr>
          <a:xfrm>
            <a:off x="8484620" y="5988532"/>
            <a:ext cx="2953834" cy="883756"/>
          </a:xfrm>
          <a:custGeom>
            <a:avLst/>
            <a:gdLst>
              <a:gd name="connsiteX0" fmla="*/ 1476917 w 2953834"/>
              <a:gd name="connsiteY0" fmla="*/ 0 h 883756"/>
              <a:gd name="connsiteX1" fmla="*/ 2950639 w 2953834"/>
              <a:gd name="connsiteY1" fmla="*/ 877123 h 883756"/>
              <a:gd name="connsiteX2" fmla="*/ 2953834 w 2953834"/>
              <a:gd name="connsiteY2" fmla="*/ 883756 h 883756"/>
              <a:gd name="connsiteX3" fmla="*/ 0 w 2953834"/>
              <a:gd name="connsiteY3" fmla="*/ 883756 h 883756"/>
              <a:gd name="connsiteX4" fmla="*/ 3195 w 2953834"/>
              <a:gd name="connsiteY4" fmla="*/ 877123 h 883756"/>
              <a:gd name="connsiteX5" fmla="*/ 1476917 w 2953834"/>
              <a:gd name="connsiteY5" fmla="*/ 0 h 88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3834" h="883756">
                <a:moveTo>
                  <a:pt x="1476917" y="0"/>
                </a:moveTo>
                <a:cubicBezTo>
                  <a:pt x="2113290" y="0"/>
                  <a:pt x="2666825" y="354669"/>
                  <a:pt x="2950639" y="877123"/>
                </a:cubicBezTo>
                <a:lnTo>
                  <a:pt x="2953834" y="883756"/>
                </a:lnTo>
                <a:lnTo>
                  <a:pt x="0" y="883756"/>
                </a:lnTo>
                <a:lnTo>
                  <a:pt x="3195" y="877123"/>
                </a:lnTo>
                <a:cubicBezTo>
                  <a:pt x="287009" y="354669"/>
                  <a:pt x="840544" y="0"/>
                  <a:pt x="1476917"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Oval 10">
            <a:extLst>
              <a:ext uri="{FF2B5EF4-FFF2-40B4-BE49-F238E27FC236}">
                <a16:creationId xmlns:a16="http://schemas.microsoft.com/office/drawing/2014/main" id="{7F5405D2-9527-BA12-A7AC-4B93151CCBC5}"/>
              </a:ext>
            </a:extLst>
          </p:cNvPr>
          <p:cNvSpPr/>
          <p:nvPr userDrawn="1"/>
        </p:nvSpPr>
        <p:spPr>
          <a:xfrm>
            <a:off x="8484620" y="6069965"/>
            <a:ext cx="510053" cy="510053"/>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Freeform 10">
            <a:extLst>
              <a:ext uri="{FF2B5EF4-FFF2-40B4-BE49-F238E27FC236}">
                <a16:creationId xmlns:a16="http://schemas.microsoft.com/office/drawing/2014/main" id="{A0CC5EDC-49D4-6111-36CB-3C8A2D02A8DE}"/>
              </a:ext>
            </a:extLst>
          </p:cNvPr>
          <p:cNvSpPr/>
          <p:nvPr userDrawn="1"/>
        </p:nvSpPr>
        <p:spPr>
          <a:xfrm>
            <a:off x="0" y="0"/>
            <a:ext cx="6306096" cy="5630799"/>
          </a:xfrm>
          <a:custGeom>
            <a:avLst/>
            <a:gdLst>
              <a:gd name="connsiteX0" fmla="*/ 0 w 6306096"/>
              <a:gd name="connsiteY0" fmla="*/ 0 h 5630799"/>
              <a:gd name="connsiteX1" fmla="*/ 5864035 w 6306096"/>
              <a:gd name="connsiteY1" fmla="*/ 0 h 5630799"/>
              <a:gd name="connsiteX2" fmla="*/ 5927254 w 6306096"/>
              <a:gd name="connsiteY2" fmla="*/ 123434 h 5630799"/>
              <a:gd name="connsiteX3" fmla="*/ 6306096 w 6306096"/>
              <a:gd name="connsiteY3" fmla="*/ 1789009 h 5630799"/>
              <a:gd name="connsiteX4" fmla="*/ 2464306 w 6306096"/>
              <a:gd name="connsiteY4" fmla="*/ 5630799 h 5630799"/>
              <a:gd name="connsiteX5" fmla="*/ 20571 w 6306096"/>
              <a:gd name="connsiteY5" fmla="*/ 4753521 h 5630799"/>
              <a:gd name="connsiteX6" fmla="*/ 0 w 6306096"/>
              <a:gd name="connsiteY6" fmla="*/ 4734825 h 563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6096" h="5630799">
                <a:moveTo>
                  <a:pt x="0" y="0"/>
                </a:moveTo>
                <a:lnTo>
                  <a:pt x="5864035" y="0"/>
                </a:lnTo>
                <a:lnTo>
                  <a:pt x="5927254" y="123434"/>
                </a:lnTo>
                <a:cubicBezTo>
                  <a:pt x="6170039" y="627296"/>
                  <a:pt x="6306096" y="1192264"/>
                  <a:pt x="6306096" y="1789009"/>
                </a:cubicBezTo>
                <a:cubicBezTo>
                  <a:pt x="6306096" y="3910771"/>
                  <a:pt x="4586068" y="5630799"/>
                  <a:pt x="2464306" y="5630799"/>
                </a:cubicBezTo>
                <a:cubicBezTo>
                  <a:pt x="1536035" y="5630799"/>
                  <a:pt x="684659" y="5301575"/>
                  <a:pt x="20571" y="4753521"/>
                </a:cubicBezTo>
                <a:lnTo>
                  <a:pt x="0" y="4734825"/>
                </a:ln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endParaRPr lang="en-US" dirty="0"/>
          </a:p>
        </p:txBody>
      </p:sp>
      <p:sp>
        <p:nvSpPr>
          <p:cNvPr id="21" name="Picture Placeholder 20">
            <a:extLst>
              <a:ext uri="{FF2B5EF4-FFF2-40B4-BE49-F238E27FC236}">
                <a16:creationId xmlns:a16="http://schemas.microsoft.com/office/drawing/2014/main" id="{1E8918F9-D4D2-6FB5-B4FD-8FB3A979A274}"/>
              </a:ext>
            </a:extLst>
          </p:cNvPr>
          <p:cNvSpPr>
            <a:spLocks noGrp="1"/>
          </p:cNvSpPr>
          <p:nvPr>
            <p:ph type="pic" sz="quarter" idx="14"/>
          </p:nvPr>
        </p:nvSpPr>
        <p:spPr>
          <a:xfrm>
            <a:off x="6437376" y="2002536"/>
            <a:ext cx="5120640" cy="3685032"/>
          </a:xfrm>
        </p:spPr>
        <p:txBody>
          <a:bodyPr>
            <a:noAutofit/>
          </a:bodyPr>
          <a:lstStyle/>
          <a:p>
            <a:r>
              <a:rPr lang="en-US"/>
              <a:t>Click icon to add picture</a:t>
            </a:r>
            <a:endParaRPr lang="en-US" dirty="0"/>
          </a:p>
        </p:txBody>
      </p:sp>
      <p:sp>
        <p:nvSpPr>
          <p:cNvPr id="17" name="Content Placeholder 16">
            <a:extLst>
              <a:ext uri="{FF2B5EF4-FFF2-40B4-BE49-F238E27FC236}">
                <a16:creationId xmlns:a16="http://schemas.microsoft.com/office/drawing/2014/main" id="{F4DDC946-276A-D975-DF69-141E11E4CA64}"/>
              </a:ext>
            </a:extLst>
          </p:cNvPr>
          <p:cNvSpPr>
            <a:spLocks noGrp="1"/>
          </p:cNvSpPr>
          <p:nvPr>
            <p:ph sz="quarter" idx="15"/>
          </p:nvPr>
        </p:nvSpPr>
        <p:spPr>
          <a:xfrm>
            <a:off x="640080"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noAutofit/>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dirty="0"/>
          </a:p>
        </p:txBody>
      </p:sp>
    </p:spTree>
    <p:extLst>
      <p:ext uri="{BB962C8B-B14F-4D97-AF65-F5344CB8AC3E}">
        <p14:creationId xmlns:p14="http://schemas.microsoft.com/office/powerpoint/2010/main" val="911522990"/>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4" name="Freeform 14">
            <a:extLst>
              <a:ext uri="{FF2B5EF4-FFF2-40B4-BE49-F238E27FC236}">
                <a16:creationId xmlns:a16="http://schemas.microsoft.com/office/drawing/2014/main" id="{82D433C4-79DD-42C5-9147-9E5DDECB6624}"/>
              </a:ext>
            </a:extLst>
          </p:cNvPr>
          <p:cNvSpPr/>
          <p:nvPr userDrawn="1"/>
        </p:nvSpPr>
        <p:spPr>
          <a:xfrm>
            <a:off x="8544421" y="1377730"/>
            <a:ext cx="3658597" cy="5494558"/>
          </a:xfrm>
          <a:custGeom>
            <a:avLst/>
            <a:gdLst>
              <a:gd name="connsiteX0" fmla="*/ 3224347 w 3658597"/>
              <a:gd name="connsiteY0" fmla="*/ 0 h 5494558"/>
              <a:gd name="connsiteX1" fmla="*/ 3554018 w 3658597"/>
              <a:gd name="connsiteY1" fmla="*/ 16647 h 5494558"/>
              <a:gd name="connsiteX2" fmla="*/ 3658597 w 3658597"/>
              <a:gd name="connsiteY2" fmla="*/ 29936 h 5494558"/>
              <a:gd name="connsiteX3" fmla="*/ 3658597 w 3658597"/>
              <a:gd name="connsiteY3" fmla="*/ 5494558 h 5494558"/>
              <a:gd name="connsiteX4" fmla="*/ 935531 w 3658597"/>
              <a:gd name="connsiteY4" fmla="*/ 5494558 h 5494558"/>
              <a:gd name="connsiteX5" fmla="*/ 736284 w 3658597"/>
              <a:gd name="connsiteY5" fmla="*/ 5275331 h 5494558"/>
              <a:gd name="connsiteX6" fmla="*/ 0 w 3658597"/>
              <a:gd name="connsiteY6" fmla="*/ 3224347 h 5494558"/>
              <a:gd name="connsiteX7" fmla="*/ 3224347 w 3658597"/>
              <a:gd name="connsiteY7" fmla="*/ 0 h 549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8597" h="5494558">
                <a:moveTo>
                  <a:pt x="3224347" y="0"/>
                </a:moveTo>
                <a:cubicBezTo>
                  <a:pt x="3335644" y="0"/>
                  <a:pt x="3445625" y="5639"/>
                  <a:pt x="3554018" y="16647"/>
                </a:cubicBezTo>
                <a:lnTo>
                  <a:pt x="3658597" y="29936"/>
                </a:lnTo>
                <a:lnTo>
                  <a:pt x="3658597" y="5494558"/>
                </a:lnTo>
                <a:lnTo>
                  <a:pt x="935531" y="5494558"/>
                </a:lnTo>
                <a:lnTo>
                  <a:pt x="736284" y="5275331"/>
                </a:lnTo>
                <a:cubicBezTo>
                  <a:pt x="276312" y="4717974"/>
                  <a:pt x="0" y="4003429"/>
                  <a:pt x="0" y="3224347"/>
                </a:cubicBezTo>
                <a:cubicBezTo>
                  <a:pt x="0" y="1443589"/>
                  <a:pt x="1443589" y="0"/>
                  <a:pt x="3224347"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12">
            <a:extLst>
              <a:ext uri="{FF2B5EF4-FFF2-40B4-BE49-F238E27FC236}">
                <a16:creationId xmlns:a16="http://schemas.microsoft.com/office/drawing/2014/main" id="{B6078FDE-6CEC-993E-3339-544DEDA6AB82}"/>
              </a:ext>
            </a:extLst>
          </p:cNvPr>
          <p:cNvSpPr/>
          <p:nvPr userDrawn="1"/>
        </p:nvSpPr>
        <p:spPr>
          <a:xfrm>
            <a:off x="-11551" y="0"/>
            <a:ext cx="1175601" cy="1651285"/>
          </a:xfrm>
          <a:custGeom>
            <a:avLst/>
            <a:gdLst>
              <a:gd name="connsiteX0" fmla="*/ 0 w 1858209"/>
              <a:gd name="connsiteY0" fmla="*/ 0 h 2610096"/>
              <a:gd name="connsiteX1" fmla="*/ 1532533 w 1858209"/>
              <a:gd name="connsiteY1" fmla="*/ 0 h 2610096"/>
              <a:gd name="connsiteX2" fmla="*/ 1579125 w 1858209"/>
              <a:gd name="connsiteY2" fmla="*/ 62307 h 2610096"/>
              <a:gd name="connsiteX3" fmla="*/ 1858209 w 1858209"/>
              <a:gd name="connsiteY3" fmla="*/ 975965 h 2610096"/>
              <a:gd name="connsiteX4" fmla="*/ 224078 w 1858209"/>
              <a:gd name="connsiteY4" fmla="*/ 2610096 h 2610096"/>
              <a:gd name="connsiteX5" fmla="*/ 56998 w 1858209"/>
              <a:gd name="connsiteY5" fmla="*/ 2601659 h 2610096"/>
              <a:gd name="connsiteX6" fmla="*/ 0 w 1858209"/>
              <a:gd name="connsiteY6" fmla="*/ 2592960 h 26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8209" h="2610096">
                <a:moveTo>
                  <a:pt x="0" y="0"/>
                </a:moveTo>
                <a:lnTo>
                  <a:pt x="1532533" y="0"/>
                </a:lnTo>
                <a:lnTo>
                  <a:pt x="1579125" y="62307"/>
                </a:lnTo>
                <a:cubicBezTo>
                  <a:pt x="1755324" y="323116"/>
                  <a:pt x="1858209" y="637525"/>
                  <a:pt x="1858209" y="975965"/>
                </a:cubicBezTo>
                <a:cubicBezTo>
                  <a:pt x="1858209" y="1878471"/>
                  <a:pt x="1126584" y="2610096"/>
                  <a:pt x="224078" y="2610096"/>
                </a:cubicBezTo>
                <a:cubicBezTo>
                  <a:pt x="167671" y="2610096"/>
                  <a:pt x="111932" y="2607238"/>
                  <a:pt x="56998" y="2601659"/>
                </a:cubicBezTo>
                <a:lnTo>
                  <a:pt x="0" y="2592960"/>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Oval 11">
            <a:extLst>
              <a:ext uri="{FF2B5EF4-FFF2-40B4-BE49-F238E27FC236}">
                <a16:creationId xmlns:a16="http://schemas.microsoft.com/office/drawing/2014/main" id="{DE6A9E29-841B-F63A-A4FB-958C2A39A40A}"/>
              </a:ext>
            </a:extLst>
          </p:cNvPr>
          <p:cNvSpPr/>
          <p:nvPr userDrawn="1"/>
        </p:nvSpPr>
        <p:spPr>
          <a:xfrm>
            <a:off x="7897386" y="4880996"/>
            <a:ext cx="1499065" cy="1499065"/>
          </a:xfrm>
          <a:prstGeom prst="ellips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Oval 14">
            <a:extLst>
              <a:ext uri="{FF2B5EF4-FFF2-40B4-BE49-F238E27FC236}">
                <a16:creationId xmlns:a16="http://schemas.microsoft.com/office/drawing/2014/main" id="{541E8E1F-3A86-62FC-58AB-E196456B4583}"/>
              </a:ext>
            </a:extLst>
          </p:cNvPr>
          <p:cNvSpPr/>
          <p:nvPr userDrawn="1"/>
        </p:nvSpPr>
        <p:spPr>
          <a:xfrm>
            <a:off x="651124" y="1169282"/>
            <a:ext cx="389835" cy="38983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noAutofit/>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dirty="0"/>
          </a:p>
        </p:txBody>
      </p:sp>
      <p:sp>
        <p:nvSpPr>
          <p:cNvPr id="17" name="Content Placeholder 16">
            <a:extLst>
              <a:ext uri="{FF2B5EF4-FFF2-40B4-BE49-F238E27FC236}">
                <a16:creationId xmlns:a16="http://schemas.microsoft.com/office/drawing/2014/main" id="{F4DDC946-276A-D975-DF69-141E11E4CA64}"/>
              </a:ext>
            </a:extLst>
          </p:cNvPr>
          <p:cNvSpPr>
            <a:spLocks noGrp="1"/>
          </p:cNvSpPr>
          <p:nvPr>
            <p:ph sz="quarter" idx="15"/>
          </p:nvPr>
        </p:nvSpPr>
        <p:spPr>
          <a:xfrm>
            <a:off x="640080"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
        <p:nvSpPr>
          <p:cNvPr id="16" name="Content Placeholder 16">
            <a:extLst>
              <a:ext uri="{FF2B5EF4-FFF2-40B4-BE49-F238E27FC236}">
                <a16:creationId xmlns:a16="http://schemas.microsoft.com/office/drawing/2014/main" id="{09C5826C-6081-DF9F-2832-3E46BA58C61C}"/>
              </a:ext>
            </a:extLst>
          </p:cNvPr>
          <p:cNvSpPr>
            <a:spLocks noGrp="1"/>
          </p:cNvSpPr>
          <p:nvPr>
            <p:ph sz="quarter" idx="16"/>
          </p:nvPr>
        </p:nvSpPr>
        <p:spPr>
          <a:xfrm>
            <a:off x="6419088"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147544300"/>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s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EA15E1F6-FCC0-B1B8-8F0A-02FAAB3F0D1E}"/>
              </a:ext>
            </a:extLst>
          </p:cNvPr>
          <p:cNvSpPr/>
          <p:nvPr userDrawn="1"/>
        </p:nvSpPr>
        <p:spPr>
          <a:xfrm>
            <a:off x="9965453" y="5422957"/>
            <a:ext cx="600979" cy="600979"/>
          </a:xfrm>
          <a:prstGeom prst="ellipse">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7">
            <a:extLst>
              <a:ext uri="{FF2B5EF4-FFF2-40B4-BE49-F238E27FC236}">
                <a16:creationId xmlns:a16="http://schemas.microsoft.com/office/drawing/2014/main" id="{8A0AB697-65DD-D82E-FD2B-BB10E141E719}"/>
              </a:ext>
            </a:extLst>
          </p:cNvPr>
          <p:cNvSpPr/>
          <p:nvPr userDrawn="1"/>
        </p:nvSpPr>
        <p:spPr>
          <a:xfrm>
            <a:off x="0" y="684941"/>
            <a:ext cx="5739305" cy="6173059"/>
          </a:xfrm>
          <a:custGeom>
            <a:avLst/>
            <a:gdLst>
              <a:gd name="connsiteX0" fmla="*/ 2105216 w 5739305"/>
              <a:gd name="connsiteY0" fmla="*/ 0 h 6173059"/>
              <a:gd name="connsiteX1" fmla="*/ 5739305 w 5739305"/>
              <a:gd name="connsiteY1" fmla="*/ 3634089 h 6173059"/>
              <a:gd name="connsiteX2" fmla="*/ 4909456 w 5739305"/>
              <a:gd name="connsiteY2" fmla="*/ 5945707 h 6173059"/>
              <a:gd name="connsiteX3" fmla="*/ 4702825 w 5739305"/>
              <a:gd name="connsiteY3" fmla="*/ 6173059 h 6173059"/>
              <a:gd name="connsiteX4" fmla="*/ 0 w 5739305"/>
              <a:gd name="connsiteY4" fmla="*/ 6173059 h 6173059"/>
              <a:gd name="connsiteX5" fmla="*/ 0 w 5739305"/>
              <a:gd name="connsiteY5" fmla="*/ 675505 h 6173059"/>
              <a:gd name="connsiteX6" fmla="*/ 73362 w 5739305"/>
              <a:gd name="connsiteY6" fmla="*/ 620646 h 6173059"/>
              <a:gd name="connsiteX7" fmla="*/ 2105216 w 5739305"/>
              <a:gd name="connsiteY7" fmla="*/ 0 h 617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9305" h="6173059">
                <a:moveTo>
                  <a:pt x="2105216" y="0"/>
                </a:moveTo>
                <a:cubicBezTo>
                  <a:pt x="4112268" y="0"/>
                  <a:pt x="5739305" y="1627037"/>
                  <a:pt x="5739305" y="3634089"/>
                </a:cubicBezTo>
                <a:cubicBezTo>
                  <a:pt x="5739305" y="4512174"/>
                  <a:pt x="5427880" y="5317522"/>
                  <a:pt x="4909456" y="5945707"/>
                </a:cubicBezTo>
                <a:lnTo>
                  <a:pt x="4702825" y="6173059"/>
                </a:lnTo>
                <a:lnTo>
                  <a:pt x="0" y="6173059"/>
                </a:lnTo>
                <a:lnTo>
                  <a:pt x="0" y="675505"/>
                </a:lnTo>
                <a:lnTo>
                  <a:pt x="73362" y="620646"/>
                </a:lnTo>
                <a:cubicBezTo>
                  <a:pt x="653367" y="228802"/>
                  <a:pt x="1352572" y="0"/>
                  <a:pt x="2105216" y="0"/>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Oval 38">
            <a:extLst>
              <a:ext uri="{FF2B5EF4-FFF2-40B4-BE49-F238E27FC236}">
                <a16:creationId xmlns:a16="http://schemas.microsoft.com/office/drawing/2014/main" id="{6DF637CE-F1AA-EB3D-67EB-815F56FFB509}"/>
              </a:ext>
            </a:extLst>
          </p:cNvPr>
          <p:cNvSpPr/>
          <p:nvPr userDrawn="1"/>
        </p:nvSpPr>
        <p:spPr>
          <a:xfrm>
            <a:off x="3500869" y="447695"/>
            <a:ext cx="1499065" cy="1499065"/>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C7F2D7-0500-18AD-893F-3BFF96B94526}"/>
              </a:ext>
            </a:extLst>
          </p:cNvPr>
          <p:cNvSpPr/>
          <p:nvPr userDrawn="1"/>
        </p:nvSpPr>
        <p:spPr>
          <a:xfrm>
            <a:off x="6412386" y="1273861"/>
            <a:ext cx="5149695" cy="4264053"/>
          </a:xfrm>
          <a:prstGeom prst="rect">
            <a:avLst/>
          </a:prstGeom>
          <a:solidFill>
            <a:schemeClr val="bg1"/>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
        <p:nvSpPr>
          <p:cNvPr id="18" name="Text Placeholder 17">
            <a:extLst>
              <a:ext uri="{FF2B5EF4-FFF2-40B4-BE49-F238E27FC236}">
                <a16:creationId xmlns:a16="http://schemas.microsoft.com/office/drawing/2014/main" id="{C1550097-BD5F-E98D-20E3-A22C0C0388E5}"/>
              </a:ext>
            </a:extLst>
          </p:cNvPr>
          <p:cNvSpPr>
            <a:spLocks noGrp="1"/>
          </p:cNvSpPr>
          <p:nvPr>
            <p:ph type="body" sz="quarter" idx="11"/>
          </p:nvPr>
        </p:nvSpPr>
        <p:spPr>
          <a:xfrm>
            <a:off x="7155536" y="1605845"/>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0" name="Text Placeholder 17">
            <a:extLst>
              <a:ext uri="{FF2B5EF4-FFF2-40B4-BE49-F238E27FC236}">
                <a16:creationId xmlns:a16="http://schemas.microsoft.com/office/drawing/2014/main" id="{D366D221-FD48-C909-F65B-085F44205EBB}"/>
              </a:ext>
            </a:extLst>
          </p:cNvPr>
          <p:cNvSpPr>
            <a:spLocks noGrp="1"/>
          </p:cNvSpPr>
          <p:nvPr>
            <p:ph type="body" sz="quarter" idx="15"/>
          </p:nvPr>
        </p:nvSpPr>
        <p:spPr>
          <a:xfrm>
            <a:off x="7155536" y="2373903"/>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1" name="Text Placeholder 17">
            <a:extLst>
              <a:ext uri="{FF2B5EF4-FFF2-40B4-BE49-F238E27FC236}">
                <a16:creationId xmlns:a16="http://schemas.microsoft.com/office/drawing/2014/main" id="{9BD84418-94A8-777A-FEF5-E2B3E93F44C2}"/>
              </a:ext>
            </a:extLst>
          </p:cNvPr>
          <p:cNvSpPr>
            <a:spLocks noGrp="1"/>
          </p:cNvSpPr>
          <p:nvPr>
            <p:ph type="body" sz="quarter" idx="16"/>
          </p:nvPr>
        </p:nvSpPr>
        <p:spPr>
          <a:xfrm>
            <a:off x="7155536" y="3144171"/>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2" name="Text Placeholder 17">
            <a:extLst>
              <a:ext uri="{FF2B5EF4-FFF2-40B4-BE49-F238E27FC236}">
                <a16:creationId xmlns:a16="http://schemas.microsoft.com/office/drawing/2014/main" id="{EFF35093-CCA2-ABAA-FBB6-03256FB06BD9}"/>
              </a:ext>
            </a:extLst>
          </p:cNvPr>
          <p:cNvSpPr>
            <a:spLocks noGrp="1"/>
          </p:cNvSpPr>
          <p:nvPr>
            <p:ph type="body" sz="quarter" idx="17"/>
          </p:nvPr>
        </p:nvSpPr>
        <p:spPr>
          <a:xfrm>
            <a:off x="7155536" y="3926830"/>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grpSp>
        <p:nvGrpSpPr>
          <p:cNvPr id="4" name="Group 3">
            <a:extLst>
              <a:ext uri="{FF2B5EF4-FFF2-40B4-BE49-F238E27FC236}">
                <a16:creationId xmlns:a16="http://schemas.microsoft.com/office/drawing/2014/main" id="{E93D01B9-382B-1FFC-B0E8-50A5B1AA53F2}"/>
              </a:ext>
            </a:extLst>
          </p:cNvPr>
          <p:cNvGrpSpPr/>
          <p:nvPr userDrawn="1"/>
        </p:nvGrpSpPr>
        <p:grpSpPr>
          <a:xfrm>
            <a:off x="7155536" y="2000952"/>
            <a:ext cx="3844355" cy="3094988"/>
            <a:chOff x="6448201" y="2832180"/>
            <a:chExt cx="4489704" cy="2901696"/>
          </a:xfrm>
        </p:grpSpPr>
        <p:cxnSp>
          <p:nvCxnSpPr>
            <p:cNvPr id="5" name="Straight Connector 4">
              <a:extLst>
                <a:ext uri="{FF2B5EF4-FFF2-40B4-BE49-F238E27FC236}">
                  <a16:creationId xmlns:a16="http://schemas.microsoft.com/office/drawing/2014/main" id="{2DE06067-B8E1-70ED-D2D3-44CF8CDCDA07}"/>
                </a:ext>
              </a:extLst>
            </p:cNvPr>
            <p:cNvCxnSpPr>
              <a:cxnSpLocks/>
            </p:cNvCxnSpPr>
            <p:nvPr/>
          </p:nvCxnSpPr>
          <p:spPr>
            <a:xfrm>
              <a:off x="6448201" y="283218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30DAD0A-6F95-3AC2-7012-1BFF86880C36}"/>
                </a:ext>
              </a:extLst>
            </p:cNvPr>
            <p:cNvCxnSpPr>
              <a:cxnSpLocks/>
            </p:cNvCxnSpPr>
            <p:nvPr/>
          </p:nvCxnSpPr>
          <p:spPr>
            <a:xfrm>
              <a:off x="6448201" y="353322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8BE1B0-4E81-D3BC-6252-7981ADD19C22}"/>
                </a:ext>
              </a:extLst>
            </p:cNvPr>
            <p:cNvCxnSpPr>
              <a:cxnSpLocks/>
            </p:cNvCxnSpPr>
            <p:nvPr/>
          </p:nvCxnSpPr>
          <p:spPr>
            <a:xfrm>
              <a:off x="6448201" y="423426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02BDCE-1B33-A927-9656-8B1F13D3E546}"/>
                </a:ext>
              </a:extLst>
            </p:cNvPr>
            <p:cNvCxnSpPr>
              <a:cxnSpLocks/>
            </p:cNvCxnSpPr>
            <p:nvPr/>
          </p:nvCxnSpPr>
          <p:spPr>
            <a:xfrm>
              <a:off x="6454297" y="4971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0822DF-56EF-F16B-1D58-9C3EAC7944A0}"/>
                </a:ext>
              </a:extLst>
            </p:cNvPr>
            <p:cNvCxnSpPr>
              <a:cxnSpLocks/>
            </p:cNvCxnSpPr>
            <p:nvPr/>
          </p:nvCxnSpPr>
          <p:spPr>
            <a:xfrm>
              <a:off x="6460393" y="5733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7" name="Content Placeholder 2">
            <a:extLst>
              <a:ext uri="{FF2B5EF4-FFF2-40B4-BE49-F238E27FC236}">
                <a16:creationId xmlns:a16="http://schemas.microsoft.com/office/drawing/2014/main" id="{B70A54A3-3D1B-FF08-2460-114DA5BF6D5A}"/>
              </a:ext>
            </a:extLst>
          </p:cNvPr>
          <p:cNvSpPr txBox="1">
            <a:spLocks/>
          </p:cNvSpPr>
          <p:nvPr userDrawn="1"/>
        </p:nvSpPr>
        <p:spPr>
          <a:xfrm>
            <a:off x="6812124" y="1474457"/>
            <a:ext cx="4187767" cy="4065646"/>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1.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2.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3.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4.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5.</a:t>
            </a:r>
          </a:p>
        </p:txBody>
      </p:sp>
      <p:sp>
        <p:nvSpPr>
          <p:cNvPr id="28" name="Text Placeholder 17">
            <a:extLst>
              <a:ext uri="{FF2B5EF4-FFF2-40B4-BE49-F238E27FC236}">
                <a16:creationId xmlns:a16="http://schemas.microsoft.com/office/drawing/2014/main" id="{6FF71D66-09F6-C545-173C-E4918A91F006}"/>
              </a:ext>
            </a:extLst>
          </p:cNvPr>
          <p:cNvSpPr>
            <a:spLocks noGrp="1"/>
          </p:cNvSpPr>
          <p:nvPr>
            <p:ph type="body" sz="quarter" idx="18"/>
          </p:nvPr>
        </p:nvSpPr>
        <p:spPr>
          <a:xfrm>
            <a:off x="7155536" y="4693042"/>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pic>
        <p:nvPicPr>
          <p:cNvPr id="37" name="Picture Placeholder 10">
            <a:extLst>
              <a:ext uri="{FF2B5EF4-FFF2-40B4-BE49-F238E27FC236}">
                <a16:creationId xmlns:a16="http://schemas.microsoft.com/office/drawing/2014/main" id="{670B5801-42BD-259B-180E-B4706551C0A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10406331" y="598826"/>
            <a:ext cx="2384497" cy="1186841"/>
          </a:xfrm>
          <a:prstGeom prst="rect">
            <a:avLst/>
          </a:prstGeom>
          <a:noFill/>
          <a:effectLst>
            <a:outerShdw blurRad="66753" dist="39609" dir="12780000" sx="101109" sy="101109" algn="t" rotWithShape="0">
              <a:prstClr val="black">
                <a:alpha val="17409"/>
              </a:prstClr>
            </a:outerShdw>
          </a:effectLst>
        </p:spPr>
      </p:pic>
    </p:spTree>
    <p:extLst>
      <p:ext uri="{BB962C8B-B14F-4D97-AF65-F5344CB8AC3E}">
        <p14:creationId xmlns:p14="http://schemas.microsoft.com/office/powerpoint/2010/main" val="2078635403"/>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22">
            <a:extLst>
              <a:ext uri="{FF2B5EF4-FFF2-40B4-BE49-F238E27FC236}">
                <a16:creationId xmlns:a16="http://schemas.microsoft.com/office/drawing/2014/main" id="{CCB0938D-C7B4-782B-BFAF-F503DE1CAEF0}"/>
              </a:ext>
            </a:extLst>
          </p:cNvPr>
          <p:cNvSpPr/>
          <p:nvPr userDrawn="1"/>
        </p:nvSpPr>
        <p:spPr>
          <a:xfrm>
            <a:off x="-14287" y="4334114"/>
            <a:ext cx="1149441" cy="1499066"/>
          </a:xfrm>
          <a:custGeom>
            <a:avLst/>
            <a:gdLst>
              <a:gd name="connsiteX0" fmla="*/ 399908 w 1149441"/>
              <a:gd name="connsiteY0" fmla="*/ 0 h 1499066"/>
              <a:gd name="connsiteX1" fmla="*/ 1149441 w 1149441"/>
              <a:gd name="connsiteY1" fmla="*/ 749533 h 1499066"/>
              <a:gd name="connsiteX2" fmla="*/ 399908 w 1149441"/>
              <a:gd name="connsiteY2" fmla="*/ 1499066 h 1499066"/>
              <a:gd name="connsiteX3" fmla="*/ 108156 w 1149441"/>
              <a:gd name="connsiteY3" fmla="*/ 1440164 h 1499066"/>
              <a:gd name="connsiteX4" fmla="*/ 0 w 1149441"/>
              <a:gd name="connsiteY4" fmla="*/ 1381459 h 1499066"/>
              <a:gd name="connsiteX5" fmla="*/ 0 w 1149441"/>
              <a:gd name="connsiteY5" fmla="*/ 117607 h 1499066"/>
              <a:gd name="connsiteX6" fmla="*/ 108156 w 1149441"/>
              <a:gd name="connsiteY6" fmla="*/ 58902 h 1499066"/>
              <a:gd name="connsiteX7" fmla="*/ 399908 w 1149441"/>
              <a:gd name="connsiteY7" fmla="*/ 0 h 149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9441" h="1499066">
                <a:moveTo>
                  <a:pt x="399908" y="0"/>
                </a:moveTo>
                <a:cubicBezTo>
                  <a:pt x="813864" y="0"/>
                  <a:pt x="1149441" y="335577"/>
                  <a:pt x="1149441" y="749533"/>
                </a:cubicBezTo>
                <a:cubicBezTo>
                  <a:pt x="1149441" y="1163489"/>
                  <a:pt x="813864" y="1499066"/>
                  <a:pt x="399908" y="1499066"/>
                </a:cubicBezTo>
                <a:cubicBezTo>
                  <a:pt x="296419" y="1499066"/>
                  <a:pt x="197829" y="1478093"/>
                  <a:pt x="108156" y="1440164"/>
                </a:cubicBezTo>
                <a:lnTo>
                  <a:pt x="0" y="1381459"/>
                </a:lnTo>
                <a:lnTo>
                  <a:pt x="0" y="117607"/>
                </a:lnTo>
                <a:lnTo>
                  <a:pt x="108156" y="58902"/>
                </a:lnTo>
                <a:cubicBezTo>
                  <a:pt x="197829" y="20974"/>
                  <a:pt x="296419" y="0"/>
                  <a:pt x="399908"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9">
            <a:extLst>
              <a:ext uri="{FF2B5EF4-FFF2-40B4-BE49-F238E27FC236}">
                <a16:creationId xmlns:a16="http://schemas.microsoft.com/office/drawing/2014/main" id="{27AD3143-C49E-0951-0DB8-A9ABF0AB7E13}"/>
              </a:ext>
            </a:extLst>
          </p:cNvPr>
          <p:cNvSpPr/>
          <p:nvPr userDrawn="1"/>
        </p:nvSpPr>
        <p:spPr>
          <a:xfrm>
            <a:off x="6018661" y="-1535"/>
            <a:ext cx="6184356" cy="5906209"/>
          </a:xfrm>
          <a:custGeom>
            <a:avLst/>
            <a:gdLst>
              <a:gd name="connsiteX0" fmla="*/ 605352 w 6184356"/>
              <a:gd name="connsiteY0" fmla="*/ 0 h 5906209"/>
              <a:gd name="connsiteX1" fmla="*/ 6184356 w 6184356"/>
              <a:gd name="connsiteY1" fmla="*/ 0 h 5906209"/>
              <a:gd name="connsiteX2" fmla="*/ 6184356 w 6184356"/>
              <a:gd name="connsiteY2" fmla="*/ 5104584 h 5906209"/>
              <a:gd name="connsiteX3" fmla="*/ 5989771 w 6184356"/>
              <a:gd name="connsiteY3" fmla="*/ 5250092 h 5906209"/>
              <a:gd name="connsiteX4" fmla="*/ 3841790 w 6184356"/>
              <a:gd name="connsiteY4" fmla="*/ 5906209 h 5906209"/>
              <a:gd name="connsiteX5" fmla="*/ 0 w 6184356"/>
              <a:gd name="connsiteY5" fmla="*/ 2064419 h 5906209"/>
              <a:gd name="connsiteX6" fmla="*/ 463684 w 6184356"/>
              <a:gd name="connsiteY6" fmla="*/ 233194 h 590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84356" h="5906209">
                <a:moveTo>
                  <a:pt x="605352" y="0"/>
                </a:moveTo>
                <a:lnTo>
                  <a:pt x="6184356" y="0"/>
                </a:lnTo>
                <a:lnTo>
                  <a:pt x="6184356" y="5104584"/>
                </a:lnTo>
                <a:lnTo>
                  <a:pt x="5989771" y="5250092"/>
                </a:lnTo>
                <a:cubicBezTo>
                  <a:pt x="5376618" y="5664330"/>
                  <a:pt x="4637451" y="5906209"/>
                  <a:pt x="3841790" y="5906209"/>
                </a:cubicBezTo>
                <a:cubicBezTo>
                  <a:pt x="1720028" y="5906209"/>
                  <a:pt x="0" y="4186181"/>
                  <a:pt x="0" y="2064419"/>
                </a:cubicBezTo>
                <a:cubicBezTo>
                  <a:pt x="0" y="1401369"/>
                  <a:pt x="167972" y="777550"/>
                  <a:pt x="463684" y="23319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solidFill>
            </a:endParaRPr>
          </a:p>
        </p:txBody>
      </p:sp>
      <p:pic>
        <p:nvPicPr>
          <p:cNvPr id="16" name="Picture Placeholder 10">
            <a:extLst>
              <a:ext uri="{FF2B5EF4-FFF2-40B4-BE49-F238E27FC236}">
                <a16:creationId xmlns:a16="http://schemas.microsoft.com/office/drawing/2014/main" id="{354EAA14-8DA6-82B8-268B-6AC90131138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2964226" y="-5834"/>
            <a:ext cx="2384497" cy="1186841"/>
          </a:xfrm>
          <a:prstGeom prst="rect">
            <a:avLst/>
          </a:prstGeom>
          <a:noFill/>
          <a:effectLst>
            <a:outerShdw blurRad="66753" dist="39609" dir="12780000" sx="101109" sy="101109" algn="t" rotWithShape="0">
              <a:prstClr val="black">
                <a:alpha val="17409"/>
              </a:prstClr>
            </a:outerShdw>
          </a:effectLst>
        </p:spPr>
      </p:pic>
      <p:sp>
        <p:nvSpPr>
          <p:cNvPr id="22" name="Oval 21">
            <a:extLst>
              <a:ext uri="{FF2B5EF4-FFF2-40B4-BE49-F238E27FC236}">
                <a16:creationId xmlns:a16="http://schemas.microsoft.com/office/drawing/2014/main" id="{91F142C3-F309-0D74-D5C5-3EAB19D43031}"/>
              </a:ext>
            </a:extLst>
          </p:cNvPr>
          <p:cNvSpPr/>
          <p:nvPr userDrawn="1"/>
        </p:nvSpPr>
        <p:spPr>
          <a:xfrm>
            <a:off x="5689666" y="1067784"/>
            <a:ext cx="635955" cy="63595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
        <p:nvSpPr>
          <p:cNvPr id="23" name="Content Placeholder 16">
            <a:extLst>
              <a:ext uri="{FF2B5EF4-FFF2-40B4-BE49-F238E27FC236}">
                <a16:creationId xmlns:a16="http://schemas.microsoft.com/office/drawing/2014/main" id="{A56C6565-B97C-5C01-FA9D-8CF1B20447E2}"/>
              </a:ext>
            </a:extLst>
          </p:cNvPr>
          <p:cNvSpPr>
            <a:spLocks noGrp="1"/>
          </p:cNvSpPr>
          <p:nvPr>
            <p:ph sz="quarter" idx="16"/>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146778155"/>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2">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4" name="Freeform 13">
            <a:extLst>
              <a:ext uri="{FF2B5EF4-FFF2-40B4-BE49-F238E27FC236}">
                <a16:creationId xmlns:a16="http://schemas.microsoft.com/office/drawing/2014/main" id="{3444D42C-1BDD-684F-2ED7-CBF2B31FA0BD}"/>
              </a:ext>
            </a:extLst>
          </p:cNvPr>
          <p:cNvSpPr/>
          <p:nvPr userDrawn="1"/>
        </p:nvSpPr>
        <p:spPr>
          <a:xfrm>
            <a:off x="0" y="-11017"/>
            <a:ext cx="5797960" cy="5177077"/>
          </a:xfrm>
          <a:custGeom>
            <a:avLst/>
            <a:gdLst>
              <a:gd name="connsiteX0" fmla="*/ 0 w 6306096"/>
              <a:gd name="connsiteY0" fmla="*/ 0 h 5630799"/>
              <a:gd name="connsiteX1" fmla="*/ 5864035 w 6306096"/>
              <a:gd name="connsiteY1" fmla="*/ 0 h 5630799"/>
              <a:gd name="connsiteX2" fmla="*/ 5927254 w 6306096"/>
              <a:gd name="connsiteY2" fmla="*/ 123434 h 5630799"/>
              <a:gd name="connsiteX3" fmla="*/ 6306096 w 6306096"/>
              <a:gd name="connsiteY3" fmla="*/ 1789009 h 5630799"/>
              <a:gd name="connsiteX4" fmla="*/ 2464306 w 6306096"/>
              <a:gd name="connsiteY4" fmla="*/ 5630799 h 5630799"/>
              <a:gd name="connsiteX5" fmla="*/ 20571 w 6306096"/>
              <a:gd name="connsiteY5" fmla="*/ 4753521 h 5630799"/>
              <a:gd name="connsiteX6" fmla="*/ 0 w 6306096"/>
              <a:gd name="connsiteY6" fmla="*/ 4734825 h 563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6096" h="5630799">
                <a:moveTo>
                  <a:pt x="0" y="0"/>
                </a:moveTo>
                <a:lnTo>
                  <a:pt x="5864035" y="0"/>
                </a:lnTo>
                <a:lnTo>
                  <a:pt x="5927254" y="123434"/>
                </a:lnTo>
                <a:cubicBezTo>
                  <a:pt x="6170039" y="627296"/>
                  <a:pt x="6306096" y="1192264"/>
                  <a:pt x="6306096" y="1789009"/>
                </a:cubicBezTo>
                <a:cubicBezTo>
                  <a:pt x="6306096" y="3910771"/>
                  <a:pt x="4586068" y="5630799"/>
                  <a:pt x="2464306" y="5630799"/>
                </a:cubicBezTo>
                <a:cubicBezTo>
                  <a:pt x="1536035" y="5630799"/>
                  <a:pt x="684659" y="5301575"/>
                  <a:pt x="20571" y="4753521"/>
                </a:cubicBezTo>
                <a:lnTo>
                  <a:pt x="0" y="4734825"/>
                </a:ln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Oval 5">
            <a:extLst>
              <a:ext uri="{FF2B5EF4-FFF2-40B4-BE49-F238E27FC236}">
                <a16:creationId xmlns:a16="http://schemas.microsoft.com/office/drawing/2014/main" id="{2B266F6B-F29A-5957-62EB-27F8C2FAEB4C}"/>
              </a:ext>
            </a:extLst>
          </p:cNvPr>
          <p:cNvSpPr/>
          <p:nvPr userDrawn="1"/>
        </p:nvSpPr>
        <p:spPr>
          <a:xfrm>
            <a:off x="5282616" y="378865"/>
            <a:ext cx="813384" cy="813384"/>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10">
            <a:extLst>
              <a:ext uri="{FF2B5EF4-FFF2-40B4-BE49-F238E27FC236}">
                <a16:creationId xmlns:a16="http://schemas.microsoft.com/office/drawing/2014/main" id="{C18B912F-D300-065E-2807-E2EA07EBA5B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263206" y="5671159"/>
            <a:ext cx="2384497" cy="1186841"/>
          </a:xfrm>
          <a:prstGeom prst="rect">
            <a:avLst/>
          </a:prstGeom>
          <a:noFill/>
          <a:effectLst>
            <a:outerShdw blurRad="66753" dist="39609" dir="12780000" sx="101109" sy="101109" algn="t" rotWithShape="0">
              <a:prstClr val="black">
                <a:alpha val="17409"/>
              </a:prstClr>
            </a:outerShdw>
          </a:effectLst>
        </p:spPr>
      </p:pic>
      <p:sp>
        <p:nvSpPr>
          <p:cNvPr id="13" name="Oval 12">
            <a:extLst>
              <a:ext uri="{FF2B5EF4-FFF2-40B4-BE49-F238E27FC236}">
                <a16:creationId xmlns:a16="http://schemas.microsoft.com/office/drawing/2014/main" id="{10AC709F-F9A3-D8F0-A42E-A2C94191DFC0}"/>
              </a:ext>
            </a:extLst>
          </p:cNvPr>
          <p:cNvSpPr/>
          <p:nvPr userDrawn="1"/>
        </p:nvSpPr>
        <p:spPr>
          <a:xfrm>
            <a:off x="6875619" y="5909834"/>
            <a:ext cx="397747" cy="397747"/>
          </a:xfrm>
          <a:prstGeom prst="ellipse">
            <a:avLst/>
          </a:prstGeom>
          <a:solidFill>
            <a:schemeClr val="accent6">
              <a:alpha val="3033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
        <p:nvSpPr>
          <p:cNvPr id="23" name="Content Placeholder 16">
            <a:extLst>
              <a:ext uri="{FF2B5EF4-FFF2-40B4-BE49-F238E27FC236}">
                <a16:creationId xmlns:a16="http://schemas.microsoft.com/office/drawing/2014/main" id="{A56C6565-B97C-5C01-FA9D-8CF1B20447E2}"/>
              </a:ext>
            </a:extLst>
          </p:cNvPr>
          <p:cNvSpPr>
            <a:spLocks noGrp="1"/>
          </p:cNvSpPr>
          <p:nvPr>
            <p:ph sz="quarter" idx="16"/>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78035142"/>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a:extLst>
              <a:ext uri="{FF2B5EF4-FFF2-40B4-BE49-F238E27FC236}">
                <a16:creationId xmlns:a16="http://schemas.microsoft.com/office/drawing/2014/main" id="{B85198C3-2E2B-8874-B190-913F6956F27F}"/>
              </a:ext>
            </a:extLst>
          </p:cNvPr>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1">
            <a:extLst>
              <a:ext uri="{FF2B5EF4-FFF2-40B4-BE49-F238E27FC236}">
                <a16:creationId xmlns:a16="http://schemas.microsoft.com/office/drawing/2014/main" id="{9C80863B-5076-EB08-18A2-8E31F090A5C9}"/>
              </a:ext>
            </a:extLst>
          </p:cNvPr>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23">
            <a:extLst>
              <a:ext uri="{FF2B5EF4-FFF2-40B4-BE49-F238E27FC236}">
                <a16:creationId xmlns:a16="http://schemas.microsoft.com/office/drawing/2014/main" id="{BDD0B550-942E-F4E9-B09A-16F6C4F00DE0}"/>
              </a:ext>
            </a:extLst>
          </p:cNvPr>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Oval 14">
            <a:extLst>
              <a:ext uri="{FF2B5EF4-FFF2-40B4-BE49-F238E27FC236}">
                <a16:creationId xmlns:a16="http://schemas.microsoft.com/office/drawing/2014/main" id="{B00450AD-469A-81EC-8D58-093490CDE6F4}"/>
              </a:ext>
            </a:extLst>
          </p:cNvPr>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
        <p:nvSpPr>
          <p:cNvPr id="23" name="Content Placeholder 16">
            <a:extLst>
              <a:ext uri="{FF2B5EF4-FFF2-40B4-BE49-F238E27FC236}">
                <a16:creationId xmlns:a16="http://schemas.microsoft.com/office/drawing/2014/main" id="{A56C6565-B97C-5C01-FA9D-8CF1B20447E2}"/>
              </a:ext>
            </a:extLst>
          </p:cNvPr>
          <p:cNvSpPr>
            <a:spLocks noGrp="1"/>
          </p:cNvSpPr>
          <p:nvPr>
            <p:ph sz="quarter" idx="16"/>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028744830"/>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539496" y="6126480"/>
            <a:ext cx="4114800" cy="365125"/>
          </a:xfrm>
          <a:prstGeom prst="rect">
            <a:avLst/>
          </a:prstGeom>
        </p:spPr>
        <p:txBody>
          <a:bodyPr vert="horz" lIns="91440" tIns="45720" rIns="91440" bIns="45720" rtlCol="0" anchor="ctr">
            <a:noAutofit/>
          </a:bodyPr>
          <a:lstStyle>
            <a:lvl1pPr algn="l">
              <a:defRPr sz="1400" baseline="0">
                <a:solidFill>
                  <a:schemeClr val="bg2">
                    <a:lumMod val="50000"/>
                  </a:schemeClr>
                </a:solidFill>
              </a:defRPr>
            </a:lvl1pPr>
          </a:lstStyle>
          <a:p>
            <a:endParaRPr lang="en-US" dirty="0"/>
          </a:p>
        </p:txBody>
      </p:sp>
      <p:sp>
        <p:nvSpPr>
          <p:cNvPr id="6" name="Slide Number Placeholder 5"/>
          <p:cNvSpPr>
            <a:spLocks noGrp="1"/>
          </p:cNvSpPr>
          <p:nvPr>
            <p:ph type="sldNum" sz="quarter" idx="4"/>
          </p:nvPr>
        </p:nvSpPr>
        <p:spPr>
          <a:xfrm>
            <a:off x="8897112" y="6190487"/>
            <a:ext cx="2743200" cy="365760"/>
          </a:xfrm>
          <a:prstGeom prst="rect">
            <a:avLst/>
          </a:prstGeom>
        </p:spPr>
        <p:txBody>
          <a:bodyPr vert="horz" lIns="91440" tIns="45720" rIns="91440" bIns="45720" rtlCol="0" anchor="ctr">
            <a:noAutofit/>
          </a:bodyPr>
          <a:lstStyle>
            <a:lvl1pPr algn="r">
              <a:defRPr sz="1200" baseline="0">
                <a:solidFill>
                  <a:schemeClr val="tx1">
                    <a:lumMod val="65000"/>
                    <a:lumOff val="35000"/>
                  </a:schemeClr>
                </a:solidFill>
              </a:defRPr>
            </a:lvl1pPr>
          </a:lstStyle>
          <a:p>
            <a:fld id="{D1BC2EDA-D519-4F34-BF3F-BFFF500F4B03}" type="slidenum">
              <a:rPr lang="en-US" smtClean="0"/>
              <a:t>‹#›</a:t>
            </a:fld>
            <a:endParaRPr lang="en-US" dirty="0"/>
          </a:p>
        </p:txBody>
      </p:sp>
    </p:spTree>
    <p:extLst>
      <p:ext uri="{BB962C8B-B14F-4D97-AF65-F5344CB8AC3E}">
        <p14:creationId xmlns:p14="http://schemas.microsoft.com/office/powerpoint/2010/main" val="2240362562"/>
      </p:ext>
    </p:extLst>
  </p:cSld>
  <p:clrMap bg1="lt1" tx1="dk1" bg2="lt2" tx2="dk2" accent1="accent1" accent2="accent2" accent3="accent3" accent4="accent4" accent5="accent5" accent6="accent6" hlink="hlink" folHlink="folHlink"/>
  <p:sldLayoutIdLst>
    <p:sldLayoutId id="2147483663"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fiverr.com/s2/0b4c8b9cd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fiverr.com/"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customXml" Target="../ink/ink6.xml"/><Relationship Id="rId18" Type="http://schemas.openxmlformats.org/officeDocument/2006/relationships/image" Target="../media/image28.png"/><Relationship Id="rId3" Type="http://schemas.openxmlformats.org/officeDocument/2006/relationships/customXml" Target="../ink/ink1.xml"/><Relationship Id="rId21" Type="http://schemas.openxmlformats.org/officeDocument/2006/relationships/image" Target="../media/image14.png"/><Relationship Id="rId7" Type="http://schemas.openxmlformats.org/officeDocument/2006/relationships/customXml" Target="../ink/ink3.xml"/><Relationship Id="rId12" Type="http://schemas.openxmlformats.org/officeDocument/2006/relationships/image" Target="../media/image25.png"/><Relationship Id="rId17" Type="http://schemas.openxmlformats.org/officeDocument/2006/relationships/customXml" Target="../ink/ink8.xml"/><Relationship Id="rId2" Type="http://schemas.openxmlformats.org/officeDocument/2006/relationships/image" Target="../media/image20.png"/><Relationship Id="rId16" Type="http://schemas.openxmlformats.org/officeDocument/2006/relationships/image" Target="../media/image27.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24.png"/><Relationship Id="rId19" Type="http://schemas.openxmlformats.org/officeDocument/2006/relationships/customXml" Target="../ink/ink9.xml"/><Relationship Id="rId4" Type="http://schemas.openxmlformats.org/officeDocument/2006/relationships/image" Target="../media/image21.png"/><Relationship Id="rId9" Type="http://schemas.openxmlformats.org/officeDocument/2006/relationships/customXml" Target="../ink/ink4.xml"/><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11D8D-D9A1-138D-5859-9B98B9676836}"/>
              </a:ext>
            </a:extLst>
          </p:cNvPr>
          <p:cNvSpPr>
            <a:spLocks noGrp="1"/>
          </p:cNvSpPr>
          <p:nvPr>
            <p:ph type="title"/>
          </p:nvPr>
        </p:nvSpPr>
        <p:spPr>
          <a:xfrm>
            <a:off x="-1190740" y="1074854"/>
            <a:ext cx="11375392" cy="1569521"/>
          </a:xfrm>
        </p:spPr>
        <p:txBody>
          <a:bodyPr/>
          <a:lstStyle/>
          <a:p>
            <a:r>
              <a:rPr lang="en-US" sz="6600" dirty="0"/>
              <a:t>Don’t pity on yourself</a:t>
            </a:r>
          </a:p>
        </p:txBody>
      </p:sp>
      <p:pic>
        <p:nvPicPr>
          <p:cNvPr id="6" name="Picture 5" descr="Woman finger on face">
            <a:extLst>
              <a:ext uri="{FF2B5EF4-FFF2-40B4-BE49-F238E27FC236}">
                <a16:creationId xmlns:a16="http://schemas.microsoft.com/office/drawing/2014/main" id="{F7A664E0-2BA1-BC86-B3DC-75B0112963BA}"/>
              </a:ext>
            </a:extLst>
          </p:cNvPr>
          <p:cNvPicPr>
            <a:picLocks noChangeAspect="1"/>
          </p:cNvPicPr>
          <p:nvPr/>
        </p:nvPicPr>
        <p:blipFill>
          <a:blip r:embed="rId2"/>
          <a:stretch>
            <a:fillRect/>
          </a:stretch>
        </p:blipFill>
        <p:spPr>
          <a:xfrm>
            <a:off x="8979910" y="1259546"/>
            <a:ext cx="1682245" cy="5545177"/>
          </a:xfrm>
          <a:prstGeom prst="rect">
            <a:avLst/>
          </a:prstGeom>
        </p:spPr>
      </p:pic>
      <p:pic>
        <p:nvPicPr>
          <p:cNvPr id="8" name="Graphic 7" descr="Thought bubble outline">
            <a:extLst>
              <a:ext uri="{FF2B5EF4-FFF2-40B4-BE49-F238E27FC236}">
                <a16:creationId xmlns:a16="http://schemas.microsoft.com/office/drawing/2014/main" id="{6596B4BC-4749-9089-E3F3-9108387B6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75646" y="-214289"/>
            <a:ext cx="2264136" cy="2264136"/>
          </a:xfrm>
          <a:prstGeom prst="rect">
            <a:avLst/>
          </a:prstGeom>
        </p:spPr>
      </p:pic>
      <p:sp>
        <p:nvSpPr>
          <p:cNvPr id="9" name="TextBox 8">
            <a:extLst>
              <a:ext uri="{FF2B5EF4-FFF2-40B4-BE49-F238E27FC236}">
                <a16:creationId xmlns:a16="http://schemas.microsoft.com/office/drawing/2014/main" id="{A176A839-F2F9-217E-59AC-79CC80253FC5}"/>
              </a:ext>
            </a:extLst>
          </p:cNvPr>
          <p:cNvSpPr txBox="1"/>
          <p:nvPr/>
        </p:nvSpPr>
        <p:spPr>
          <a:xfrm>
            <a:off x="10662155" y="203200"/>
            <a:ext cx="1154546" cy="923330"/>
          </a:xfrm>
          <a:prstGeom prst="rect">
            <a:avLst/>
          </a:prstGeom>
          <a:noFill/>
        </p:spPr>
        <p:txBody>
          <a:bodyPr wrap="square" rtlCol="0">
            <a:spAutoFit/>
          </a:bodyPr>
          <a:lstStyle/>
          <a:p>
            <a:r>
              <a:rPr lang="en-US" dirty="0"/>
              <a:t>He is out of his mind! </a:t>
            </a:r>
          </a:p>
        </p:txBody>
      </p:sp>
      <p:pic>
        <p:nvPicPr>
          <p:cNvPr id="11" name="Graphic 10" descr="Nervous face outline with solid fill">
            <a:extLst>
              <a:ext uri="{FF2B5EF4-FFF2-40B4-BE49-F238E27FC236}">
                <a16:creationId xmlns:a16="http://schemas.microsoft.com/office/drawing/2014/main" id="{FAE7BE1F-32DF-92AC-30A1-CD78C69B32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07618" y="505385"/>
            <a:ext cx="509083" cy="509083"/>
          </a:xfrm>
          <a:prstGeom prst="rect">
            <a:avLst/>
          </a:prstGeom>
        </p:spPr>
      </p:pic>
      <p:pic>
        <p:nvPicPr>
          <p:cNvPr id="12" name="Picture Placeholder 10" descr="Overwhelmed monster picture">
            <a:extLst>
              <a:ext uri="{FF2B5EF4-FFF2-40B4-BE49-F238E27FC236}">
                <a16:creationId xmlns:a16="http://schemas.microsoft.com/office/drawing/2014/main" id="{C6B1116E-96FF-9523-CF8C-6E4942B4E534}"/>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049535" y="2644375"/>
            <a:ext cx="4325112" cy="4325112"/>
          </a:xfrm>
          <a:prstGeom prst="rect">
            <a:avLst/>
          </a:prstGeom>
          <a:noFill/>
          <a:effectLst>
            <a:outerShdw blurRad="66753" dist="39609" dir="12780000" sx="101109" sy="101109" algn="t" rotWithShape="0">
              <a:prstClr val="black">
                <a:alpha val="17409"/>
              </a:prstClr>
            </a:outerShdw>
          </a:effectLst>
        </p:spPr>
      </p:pic>
    </p:spTree>
    <p:extLst>
      <p:ext uri="{BB962C8B-B14F-4D97-AF65-F5344CB8AC3E}">
        <p14:creationId xmlns:p14="http://schemas.microsoft.com/office/powerpoint/2010/main" val="173038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7D3B-5F99-C527-716B-AD41E4B7AFC4}"/>
              </a:ext>
            </a:extLst>
          </p:cNvPr>
          <p:cNvSpPr>
            <a:spLocks noGrp="1"/>
          </p:cNvSpPr>
          <p:nvPr>
            <p:ph type="title"/>
          </p:nvPr>
        </p:nvSpPr>
        <p:spPr/>
        <p:txBody>
          <a:bodyPr/>
          <a:lstStyle/>
          <a:p>
            <a:pPr algn="l" fontAlgn="auto"/>
            <a:r>
              <a:rPr lang="en-US" b="1" i="0" dirty="0">
                <a:effectLst/>
                <a:latin typeface="-apple-system"/>
              </a:rPr>
              <a:t>How to Create a gig on Fiverr?</a:t>
            </a:r>
          </a:p>
        </p:txBody>
      </p:sp>
      <p:sp>
        <p:nvSpPr>
          <p:cNvPr id="4" name="Text Placeholder 3">
            <a:extLst>
              <a:ext uri="{FF2B5EF4-FFF2-40B4-BE49-F238E27FC236}">
                <a16:creationId xmlns:a16="http://schemas.microsoft.com/office/drawing/2014/main" id="{AAF42EC4-ACB2-66B2-D9E5-43DB34305C2E}"/>
              </a:ext>
            </a:extLst>
          </p:cNvPr>
          <p:cNvSpPr>
            <a:spLocks noGrp="1"/>
          </p:cNvSpPr>
          <p:nvPr>
            <p:ph type="body" sz="quarter" idx="11"/>
          </p:nvPr>
        </p:nvSpPr>
        <p:spPr>
          <a:xfrm>
            <a:off x="551688" y="1207008"/>
            <a:ext cx="5879092" cy="5388664"/>
          </a:xfrm>
        </p:spPr>
        <p:txBody>
          <a:bodyPr anchor="t"/>
          <a:lstStyle/>
          <a:p>
            <a:pPr algn="l" fontAlgn="auto"/>
            <a:r>
              <a:rPr lang="en-US" sz="2800" b="1" i="0" dirty="0">
                <a:effectLst/>
                <a:latin typeface="-apple-system"/>
              </a:rPr>
              <a:t>Step #4: Set your gig pricing and packages.</a:t>
            </a:r>
          </a:p>
          <a:p>
            <a:pPr algn="l" fontAlgn="auto"/>
            <a:r>
              <a:rPr lang="en-US" sz="2000" b="0" i="0" dirty="0">
                <a:solidFill>
                  <a:srgbClr val="62646A"/>
                </a:solidFill>
                <a:effectLst/>
                <a:latin typeface="Macan"/>
              </a:rPr>
              <a:t>Basic: Simple Machine Learning Algorithm Implementation or Debugging in the code. (D2,R1)</a:t>
            </a:r>
          </a:p>
          <a:p>
            <a:pPr algn="l" fontAlgn="auto"/>
            <a:r>
              <a:rPr lang="en-US" sz="2000" b="0" dirty="0">
                <a:solidFill>
                  <a:srgbClr val="62646A"/>
                </a:solidFill>
                <a:latin typeface="Macan"/>
              </a:rPr>
              <a:t>Standard: </a:t>
            </a:r>
            <a:r>
              <a:rPr lang="en-US" sz="2000" b="0" i="0" dirty="0">
                <a:solidFill>
                  <a:srgbClr val="62646A"/>
                </a:solidFill>
                <a:effectLst/>
                <a:latin typeface="Macan"/>
              </a:rPr>
              <a:t>Data Wrangling, Exploratory Data Analysis, Modeling of Machine/Deep Learning Project</a:t>
            </a:r>
            <a:r>
              <a:rPr lang="en-US" sz="2000" b="0" dirty="0">
                <a:solidFill>
                  <a:srgbClr val="62646A"/>
                </a:solidFill>
                <a:latin typeface="Macan"/>
              </a:rPr>
              <a:t> (D4, R2)</a:t>
            </a:r>
          </a:p>
          <a:p>
            <a:pPr algn="l" fontAlgn="auto"/>
            <a:r>
              <a:rPr lang="en-US" sz="2000" b="0" i="0" dirty="0">
                <a:solidFill>
                  <a:srgbClr val="62646A"/>
                </a:solidFill>
                <a:effectLst/>
                <a:latin typeface="Macan"/>
              </a:rPr>
              <a:t>Premium: Full Documentation, Feature Engineering, Complex Machine/Deep Learning Model Building (D6, R3)</a:t>
            </a:r>
          </a:p>
          <a:p>
            <a:pPr algn="l" fontAlgn="auto"/>
            <a:endParaRPr lang="en-US" sz="2800" dirty="0">
              <a:latin typeface="-apple-system"/>
            </a:endParaRPr>
          </a:p>
          <a:p>
            <a:pPr algn="l" fontAlgn="auto"/>
            <a:endParaRPr lang="en-US" sz="2800" dirty="0">
              <a:latin typeface="-apple-system"/>
            </a:endParaRPr>
          </a:p>
          <a:p>
            <a:pPr algn="l" fontAlgn="auto"/>
            <a:endParaRPr lang="en-US" sz="2800" dirty="0">
              <a:latin typeface="-apple-system"/>
            </a:endParaRPr>
          </a:p>
          <a:p>
            <a:pPr algn="l" fontAlgn="auto"/>
            <a:r>
              <a:rPr lang="en-US" sz="2000" i="0" dirty="0">
                <a:effectLst/>
                <a:latin typeface="-apple-system"/>
              </a:rPr>
              <a:t>Your gig pricing has a base price of $5 and can be set to as high as $995. Also, you can unlock other packages for the same gig.</a:t>
            </a:r>
            <a:endParaRPr lang="en-US" sz="2800" i="0" dirty="0">
              <a:effectLst/>
              <a:latin typeface="-apple-system"/>
            </a:endParaRPr>
          </a:p>
          <a:p>
            <a:pPr algn="l" fontAlgn="auto"/>
            <a:endParaRPr lang="en-US" sz="2800" dirty="0">
              <a:latin typeface="-apple-system"/>
            </a:endParaRPr>
          </a:p>
          <a:p>
            <a:pPr algn="l" fontAlgn="auto"/>
            <a:endParaRPr lang="en-US" sz="2800" b="1" i="0" dirty="0">
              <a:effectLst/>
              <a:latin typeface="-apple-system"/>
            </a:endParaRPr>
          </a:p>
          <a:p>
            <a:pPr algn="l" fontAlgn="auto"/>
            <a:endParaRPr lang="en-US" sz="2800" dirty="0">
              <a:latin typeface="-apple-system"/>
            </a:endParaRPr>
          </a:p>
          <a:p>
            <a:pPr algn="l" fontAlgn="auto"/>
            <a:endParaRPr lang="en-US" sz="2800" b="1" i="0" dirty="0">
              <a:effectLst/>
              <a:latin typeface="-apple-system"/>
            </a:endParaRPr>
          </a:p>
          <a:p>
            <a:pPr algn="l" fontAlgn="auto"/>
            <a:endParaRPr lang="en-US" sz="2800" dirty="0">
              <a:latin typeface="-apple-system"/>
            </a:endParaRPr>
          </a:p>
          <a:p>
            <a:pPr algn="l" fontAlgn="auto"/>
            <a:endParaRPr lang="en-US" sz="2800" b="1" i="0" dirty="0">
              <a:effectLst/>
              <a:latin typeface="-apple-system"/>
            </a:endParaRPr>
          </a:p>
          <a:p>
            <a:pPr algn="l" fontAlgn="auto"/>
            <a:endParaRPr lang="en-US" sz="2800" b="1" i="0" dirty="0">
              <a:effectLst/>
              <a:latin typeface="-apple-system"/>
            </a:endParaRPr>
          </a:p>
        </p:txBody>
      </p:sp>
      <p:pic>
        <p:nvPicPr>
          <p:cNvPr id="6" name="Picture 5">
            <a:extLst>
              <a:ext uri="{FF2B5EF4-FFF2-40B4-BE49-F238E27FC236}">
                <a16:creationId xmlns:a16="http://schemas.microsoft.com/office/drawing/2014/main" id="{A5EFABA5-6B31-0CE1-D569-E87D3B8735C4}"/>
              </a:ext>
            </a:extLst>
          </p:cNvPr>
          <p:cNvPicPr>
            <a:picLocks noChangeAspect="1"/>
          </p:cNvPicPr>
          <p:nvPr/>
        </p:nvPicPr>
        <p:blipFill>
          <a:blip r:embed="rId2"/>
          <a:stretch>
            <a:fillRect/>
          </a:stretch>
        </p:blipFill>
        <p:spPr>
          <a:xfrm>
            <a:off x="6308520" y="2365168"/>
            <a:ext cx="5883480" cy="3480997"/>
          </a:xfrm>
          <a:prstGeom prst="rect">
            <a:avLst/>
          </a:prstGeom>
        </p:spPr>
      </p:pic>
      <p:pic>
        <p:nvPicPr>
          <p:cNvPr id="7" name="Picture 6" descr="Logo, icon&#10;&#10;Description automatically generated">
            <a:extLst>
              <a:ext uri="{FF2B5EF4-FFF2-40B4-BE49-F238E27FC236}">
                <a16:creationId xmlns:a16="http://schemas.microsoft.com/office/drawing/2014/main" id="{65408796-8207-8482-2648-3749294361CE}"/>
              </a:ext>
            </a:extLst>
          </p:cNvPr>
          <p:cNvPicPr>
            <a:picLocks noChangeAspect="1"/>
          </p:cNvPicPr>
          <p:nvPr/>
        </p:nvPicPr>
        <p:blipFill>
          <a:blip r:embed="rId3"/>
          <a:stretch>
            <a:fillRect/>
          </a:stretch>
        </p:blipFill>
        <p:spPr>
          <a:xfrm>
            <a:off x="10667656" y="33590"/>
            <a:ext cx="1939773" cy="1091122"/>
          </a:xfrm>
          <a:prstGeom prst="rect">
            <a:avLst/>
          </a:prstGeom>
        </p:spPr>
      </p:pic>
    </p:spTree>
    <p:extLst>
      <p:ext uri="{BB962C8B-B14F-4D97-AF65-F5344CB8AC3E}">
        <p14:creationId xmlns:p14="http://schemas.microsoft.com/office/powerpoint/2010/main" val="1906538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7D3B-5F99-C527-716B-AD41E4B7AFC4}"/>
              </a:ext>
            </a:extLst>
          </p:cNvPr>
          <p:cNvSpPr>
            <a:spLocks noGrp="1"/>
          </p:cNvSpPr>
          <p:nvPr>
            <p:ph type="title"/>
          </p:nvPr>
        </p:nvSpPr>
        <p:spPr/>
        <p:txBody>
          <a:bodyPr/>
          <a:lstStyle/>
          <a:p>
            <a:pPr algn="l" fontAlgn="auto"/>
            <a:r>
              <a:rPr lang="en-US" b="1" i="0" dirty="0">
                <a:effectLst/>
                <a:latin typeface="-apple-system"/>
              </a:rPr>
              <a:t>How to Create a gig on Fiverr?</a:t>
            </a:r>
          </a:p>
        </p:txBody>
      </p:sp>
      <p:sp>
        <p:nvSpPr>
          <p:cNvPr id="4" name="Text Placeholder 3">
            <a:extLst>
              <a:ext uri="{FF2B5EF4-FFF2-40B4-BE49-F238E27FC236}">
                <a16:creationId xmlns:a16="http://schemas.microsoft.com/office/drawing/2014/main" id="{AAF42EC4-ACB2-66B2-D9E5-43DB34305C2E}"/>
              </a:ext>
            </a:extLst>
          </p:cNvPr>
          <p:cNvSpPr>
            <a:spLocks noGrp="1"/>
          </p:cNvSpPr>
          <p:nvPr>
            <p:ph type="body" sz="quarter" idx="11"/>
          </p:nvPr>
        </p:nvSpPr>
        <p:spPr>
          <a:xfrm>
            <a:off x="551688" y="1207008"/>
            <a:ext cx="5879092" cy="5388664"/>
          </a:xfrm>
        </p:spPr>
        <p:txBody>
          <a:bodyPr anchor="t"/>
          <a:lstStyle/>
          <a:p>
            <a:pPr algn="l" fontAlgn="auto"/>
            <a:r>
              <a:rPr lang="en-US" sz="2800" b="1" i="0" dirty="0">
                <a:effectLst/>
                <a:latin typeface="-apple-system"/>
              </a:rPr>
              <a:t>Step #5: Write a gig description and FAQ</a:t>
            </a:r>
          </a:p>
          <a:p>
            <a:pPr algn="just" fontAlgn="auto"/>
            <a:r>
              <a:rPr lang="en-US" sz="2000" b="0" i="0" dirty="0">
                <a:effectLst/>
                <a:latin typeface="-apple-system"/>
              </a:rPr>
              <a:t>After your gig title, your gig description is the next most important thing about your gig.</a:t>
            </a:r>
            <a:endParaRPr lang="en-US" sz="2000" dirty="0">
              <a:latin typeface="-apple-system"/>
            </a:endParaRPr>
          </a:p>
          <a:p>
            <a:pPr algn="just" fontAlgn="auto"/>
            <a:endParaRPr lang="en-US" sz="2800" dirty="0">
              <a:latin typeface="-apple-system"/>
            </a:endParaRPr>
          </a:p>
          <a:p>
            <a:pPr algn="just" fontAlgn="auto"/>
            <a:r>
              <a:rPr lang="en-US" sz="2000" b="0" i="0" dirty="0">
                <a:effectLst/>
                <a:latin typeface="-apple-system"/>
              </a:rPr>
              <a:t>Many new sellers on Fiverr create their gig descriptions hastily. That shouldn’t be the case with you; Be calm and put a lot of details into your gig description, and avoid grammatical and spelling errors.</a:t>
            </a:r>
          </a:p>
          <a:p>
            <a:pPr algn="just" fontAlgn="auto"/>
            <a:endParaRPr lang="en-US" sz="2000" b="0" i="0" dirty="0">
              <a:effectLst/>
              <a:latin typeface="-apple-system"/>
            </a:endParaRPr>
          </a:p>
          <a:p>
            <a:pPr algn="just" fontAlgn="auto"/>
            <a:r>
              <a:rPr lang="en-US" sz="2000" b="0" i="0" dirty="0">
                <a:effectLst/>
                <a:latin typeface="-apple-system"/>
              </a:rPr>
              <a:t>Browse through gigs of expert or top sellers in your category, and learn from their gig descriptions. However, you must ensure never to copy their gig descriptions word-for-word. If you do that, Fiverr may demote your gig ranking and deprive your gig of search visibility.</a:t>
            </a:r>
          </a:p>
          <a:p>
            <a:pPr algn="l" fontAlgn="auto"/>
            <a:endParaRPr lang="en-US" sz="2800" dirty="0">
              <a:latin typeface="-apple-system"/>
            </a:endParaRPr>
          </a:p>
          <a:p>
            <a:pPr algn="l" fontAlgn="auto"/>
            <a:endParaRPr lang="en-US" sz="2800" b="1" i="0" dirty="0">
              <a:effectLst/>
              <a:latin typeface="-apple-system"/>
            </a:endParaRPr>
          </a:p>
          <a:p>
            <a:pPr algn="l" fontAlgn="auto"/>
            <a:endParaRPr lang="en-US" sz="2800" dirty="0">
              <a:latin typeface="-apple-system"/>
            </a:endParaRPr>
          </a:p>
          <a:p>
            <a:pPr algn="l" fontAlgn="auto"/>
            <a:endParaRPr lang="en-US" sz="2800" b="1" i="0" dirty="0">
              <a:effectLst/>
              <a:latin typeface="-apple-system"/>
            </a:endParaRPr>
          </a:p>
          <a:p>
            <a:pPr algn="l" fontAlgn="auto"/>
            <a:endParaRPr lang="en-US" sz="2800" dirty="0">
              <a:latin typeface="-apple-system"/>
            </a:endParaRPr>
          </a:p>
          <a:p>
            <a:pPr algn="l" fontAlgn="auto"/>
            <a:endParaRPr lang="en-US" sz="2800" b="1" i="0" dirty="0">
              <a:effectLst/>
              <a:latin typeface="-apple-system"/>
            </a:endParaRPr>
          </a:p>
          <a:p>
            <a:pPr algn="l" fontAlgn="auto"/>
            <a:endParaRPr lang="en-US" sz="2800" b="1" i="0" dirty="0">
              <a:effectLst/>
              <a:latin typeface="-apple-system"/>
            </a:endParaRPr>
          </a:p>
        </p:txBody>
      </p:sp>
      <p:pic>
        <p:nvPicPr>
          <p:cNvPr id="3074" name="Picture 2" descr="No alt text provided for this image">
            <a:extLst>
              <a:ext uri="{FF2B5EF4-FFF2-40B4-BE49-F238E27FC236}">
                <a16:creationId xmlns:a16="http://schemas.microsoft.com/office/drawing/2014/main" id="{32D20599-49E2-4433-6A25-A939A4D28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5846" y="2053652"/>
            <a:ext cx="5297124" cy="40827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icon&#10;&#10;Description automatically generated">
            <a:extLst>
              <a:ext uri="{FF2B5EF4-FFF2-40B4-BE49-F238E27FC236}">
                <a16:creationId xmlns:a16="http://schemas.microsoft.com/office/drawing/2014/main" id="{FCF298C3-097A-11CE-2AF2-8078CC844999}"/>
              </a:ext>
            </a:extLst>
          </p:cNvPr>
          <p:cNvPicPr>
            <a:picLocks noChangeAspect="1"/>
          </p:cNvPicPr>
          <p:nvPr/>
        </p:nvPicPr>
        <p:blipFill>
          <a:blip r:embed="rId3"/>
          <a:stretch>
            <a:fillRect/>
          </a:stretch>
        </p:blipFill>
        <p:spPr>
          <a:xfrm>
            <a:off x="10667656" y="33590"/>
            <a:ext cx="1939773" cy="1091122"/>
          </a:xfrm>
          <a:prstGeom prst="rect">
            <a:avLst/>
          </a:prstGeom>
        </p:spPr>
      </p:pic>
    </p:spTree>
    <p:extLst>
      <p:ext uri="{BB962C8B-B14F-4D97-AF65-F5344CB8AC3E}">
        <p14:creationId xmlns:p14="http://schemas.microsoft.com/office/powerpoint/2010/main" val="3654409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7D3B-5F99-C527-716B-AD41E4B7AFC4}"/>
              </a:ext>
            </a:extLst>
          </p:cNvPr>
          <p:cNvSpPr>
            <a:spLocks noGrp="1"/>
          </p:cNvSpPr>
          <p:nvPr>
            <p:ph type="title"/>
          </p:nvPr>
        </p:nvSpPr>
        <p:spPr/>
        <p:txBody>
          <a:bodyPr/>
          <a:lstStyle/>
          <a:p>
            <a:pPr algn="l" fontAlgn="auto"/>
            <a:r>
              <a:rPr lang="en-US" b="1" i="0" dirty="0">
                <a:effectLst/>
                <a:latin typeface="-apple-system"/>
              </a:rPr>
              <a:t>How to Create a gig on Fiverr?</a:t>
            </a:r>
          </a:p>
        </p:txBody>
      </p:sp>
      <p:sp>
        <p:nvSpPr>
          <p:cNvPr id="4" name="Text Placeholder 3">
            <a:extLst>
              <a:ext uri="{FF2B5EF4-FFF2-40B4-BE49-F238E27FC236}">
                <a16:creationId xmlns:a16="http://schemas.microsoft.com/office/drawing/2014/main" id="{AAF42EC4-ACB2-66B2-D9E5-43DB34305C2E}"/>
              </a:ext>
            </a:extLst>
          </p:cNvPr>
          <p:cNvSpPr>
            <a:spLocks noGrp="1"/>
          </p:cNvSpPr>
          <p:nvPr>
            <p:ph type="body" sz="quarter" idx="11"/>
          </p:nvPr>
        </p:nvSpPr>
        <p:spPr>
          <a:xfrm>
            <a:off x="551688" y="1207008"/>
            <a:ext cx="5879092" cy="5388664"/>
          </a:xfrm>
        </p:spPr>
        <p:txBody>
          <a:bodyPr anchor="t"/>
          <a:lstStyle/>
          <a:p>
            <a:pPr algn="l" fontAlgn="auto"/>
            <a:r>
              <a:rPr lang="en-US" sz="2800" b="1" i="0" dirty="0">
                <a:effectLst/>
                <a:latin typeface="-apple-system"/>
              </a:rPr>
              <a:t>Step #5: Write a gig description and FAQ</a:t>
            </a:r>
          </a:p>
          <a:p>
            <a:pPr algn="just" fontAlgn="auto"/>
            <a:r>
              <a:rPr lang="en-US" sz="1200" b="0" i="0" dirty="0">
                <a:effectLst/>
                <a:latin typeface="-apple-system"/>
              </a:rPr>
              <a:t>Unlock the Power of Data Science and Machine Learning with Expert Python Services!</a:t>
            </a:r>
          </a:p>
          <a:p>
            <a:pPr algn="just" fontAlgn="auto"/>
            <a:endParaRPr lang="en-US" sz="1200" b="0" i="0" dirty="0">
              <a:effectLst/>
              <a:latin typeface="-apple-system"/>
            </a:endParaRPr>
          </a:p>
          <a:p>
            <a:pPr algn="just" fontAlgn="auto"/>
            <a:r>
              <a:rPr lang="en-US" sz="1200" b="0" i="0" dirty="0">
                <a:effectLst/>
                <a:latin typeface="-apple-system"/>
              </a:rPr>
              <a:t>Do you need help with your next data science or machine learning project? Look no further! With my 4 years of experience, I am here to provide you with top-notch solutions that will help you extract insights and make informed decisions. From customized chatbots to advanced deep learning techniques, I've got you covered.</a:t>
            </a:r>
          </a:p>
          <a:p>
            <a:pPr algn="just" fontAlgn="auto"/>
            <a:endParaRPr lang="en-US" sz="1200" b="0" i="0" dirty="0">
              <a:effectLst/>
              <a:latin typeface="-apple-system"/>
            </a:endParaRPr>
          </a:p>
          <a:p>
            <a:pPr algn="just" fontAlgn="auto"/>
            <a:r>
              <a:rPr lang="en-US" sz="1200" b="0" i="0" dirty="0">
                <a:effectLst/>
                <a:latin typeface="-apple-system"/>
              </a:rPr>
              <a:t>My expertise includes:</a:t>
            </a:r>
          </a:p>
          <a:p>
            <a:pPr algn="just" fontAlgn="auto"/>
            <a:endParaRPr lang="en-US" sz="1200" b="0" i="0" dirty="0">
              <a:effectLst/>
              <a:latin typeface="-apple-system"/>
            </a:endParaRPr>
          </a:p>
          <a:p>
            <a:pPr algn="just" fontAlgn="auto"/>
            <a:r>
              <a:rPr lang="en-US" sz="1200" b="0" i="0" dirty="0">
                <a:effectLst/>
                <a:latin typeface="-apple-system"/>
              </a:rPr>
              <a:t>Machine and deep learning projects from scratch</a:t>
            </a:r>
          </a:p>
          <a:p>
            <a:pPr algn="just" fontAlgn="auto"/>
            <a:r>
              <a:rPr lang="en-US" sz="1200" b="0" i="0" dirty="0">
                <a:effectLst/>
                <a:latin typeface="-apple-system"/>
              </a:rPr>
              <a:t>Data processing and visualization</a:t>
            </a:r>
          </a:p>
          <a:p>
            <a:pPr algn="just" fontAlgn="auto"/>
            <a:r>
              <a:rPr lang="en-US" sz="1200" b="0" i="0" dirty="0">
                <a:effectLst/>
                <a:latin typeface="-apple-system"/>
              </a:rPr>
              <a:t>NLP projects with BERT, FLAN-T5, and GPT</a:t>
            </a:r>
          </a:p>
          <a:p>
            <a:pPr algn="just" fontAlgn="auto"/>
            <a:r>
              <a:rPr lang="en-US" sz="1200" b="0" i="0" dirty="0">
                <a:effectLst/>
                <a:latin typeface="-apple-system"/>
              </a:rPr>
              <a:t>Time series analysis for stock prediction and forecasting</a:t>
            </a:r>
          </a:p>
          <a:p>
            <a:pPr algn="just" fontAlgn="auto"/>
            <a:r>
              <a:rPr lang="en-US" sz="1200" b="0" i="0" dirty="0">
                <a:effectLst/>
                <a:latin typeface="-apple-system"/>
              </a:rPr>
              <a:t>Hyperparameter tuning for machine learning algorithms like logistic regression, decision trees, and more</a:t>
            </a:r>
          </a:p>
          <a:p>
            <a:pPr algn="just" fontAlgn="auto"/>
            <a:r>
              <a:rPr lang="en-US" sz="1200" b="0" i="0" dirty="0">
                <a:effectLst/>
                <a:latin typeface="-apple-system"/>
              </a:rPr>
              <a:t>When you choose me, you can expect:</a:t>
            </a:r>
          </a:p>
          <a:p>
            <a:pPr algn="just" fontAlgn="auto"/>
            <a:endParaRPr lang="en-US" sz="1200" b="0" i="0" dirty="0">
              <a:effectLst/>
              <a:latin typeface="-apple-system"/>
            </a:endParaRPr>
          </a:p>
          <a:p>
            <a:pPr algn="just" fontAlgn="auto"/>
            <a:r>
              <a:rPr lang="en-US" sz="1200" b="0" i="0" dirty="0">
                <a:effectLst/>
                <a:latin typeface="-apple-system"/>
              </a:rPr>
              <a:t>On-time delivery, every time</a:t>
            </a:r>
          </a:p>
          <a:p>
            <a:pPr algn="just" fontAlgn="auto"/>
            <a:r>
              <a:rPr lang="en-US" sz="1200" b="0" i="0" dirty="0">
                <a:effectLst/>
                <a:latin typeface="-apple-system"/>
              </a:rPr>
              <a:t>Quality work with detailed comments in the code</a:t>
            </a:r>
          </a:p>
          <a:p>
            <a:pPr algn="just" fontAlgn="auto"/>
            <a:r>
              <a:rPr lang="en-US" sz="1200" b="0" i="0" dirty="0">
                <a:effectLst/>
                <a:latin typeface="-apple-system"/>
              </a:rPr>
              <a:t>100% original, plagiarism-free solutions</a:t>
            </a:r>
          </a:p>
          <a:p>
            <a:pPr algn="just" fontAlgn="auto"/>
            <a:r>
              <a:rPr lang="en-US" sz="1200" b="0" i="0" dirty="0">
                <a:effectLst/>
                <a:latin typeface="-apple-system"/>
              </a:rPr>
              <a:t>24/7 availability and open communication</a:t>
            </a:r>
          </a:p>
          <a:p>
            <a:pPr algn="just" fontAlgn="auto"/>
            <a:r>
              <a:rPr lang="en-US" sz="1200" b="0" i="0" dirty="0">
                <a:effectLst/>
                <a:latin typeface="-apple-system"/>
              </a:rPr>
              <a:t>Prioritizing your satisfaction</a:t>
            </a:r>
          </a:p>
          <a:p>
            <a:pPr algn="just" fontAlgn="auto"/>
            <a:r>
              <a:rPr lang="en-US" sz="1200" b="0" i="0" dirty="0">
                <a:effectLst/>
                <a:latin typeface="-apple-system"/>
              </a:rPr>
              <a:t>Don't settle for anything less than the best. Contact me now to discuss your project and get started on your freelancing journey!</a:t>
            </a:r>
            <a:endParaRPr lang="en-US" sz="1600" dirty="0">
              <a:latin typeface="-apple-system"/>
            </a:endParaRPr>
          </a:p>
          <a:p>
            <a:pPr algn="l" fontAlgn="auto"/>
            <a:endParaRPr lang="en-US" sz="2800" b="1" i="0" dirty="0">
              <a:effectLst/>
              <a:latin typeface="-apple-system"/>
            </a:endParaRPr>
          </a:p>
          <a:p>
            <a:pPr algn="l" fontAlgn="auto"/>
            <a:endParaRPr lang="en-US" sz="2800" dirty="0">
              <a:latin typeface="-apple-system"/>
            </a:endParaRPr>
          </a:p>
          <a:p>
            <a:pPr algn="l" fontAlgn="auto"/>
            <a:endParaRPr lang="en-US" sz="2800" b="1" i="0" dirty="0">
              <a:effectLst/>
              <a:latin typeface="-apple-system"/>
            </a:endParaRPr>
          </a:p>
          <a:p>
            <a:pPr algn="l" fontAlgn="auto"/>
            <a:endParaRPr lang="en-US" sz="2800" dirty="0">
              <a:latin typeface="-apple-system"/>
            </a:endParaRPr>
          </a:p>
          <a:p>
            <a:pPr algn="l" fontAlgn="auto"/>
            <a:endParaRPr lang="en-US" sz="2800" b="1" i="0" dirty="0">
              <a:effectLst/>
              <a:latin typeface="-apple-system"/>
            </a:endParaRPr>
          </a:p>
          <a:p>
            <a:pPr algn="l" fontAlgn="auto"/>
            <a:endParaRPr lang="en-US" sz="2800" b="1" i="0" dirty="0">
              <a:effectLst/>
              <a:latin typeface="-apple-system"/>
            </a:endParaRPr>
          </a:p>
        </p:txBody>
      </p:sp>
      <p:pic>
        <p:nvPicPr>
          <p:cNvPr id="3074" name="Picture 2" descr="No alt text provided for this image">
            <a:extLst>
              <a:ext uri="{FF2B5EF4-FFF2-40B4-BE49-F238E27FC236}">
                <a16:creationId xmlns:a16="http://schemas.microsoft.com/office/drawing/2014/main" id="{32D20599-49E2-4433-6A25-A939A4D28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5846" y="2053652"/>
            <a:ext cx="5297124" cy="40827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icon&#10;&#10;Description automatically generated">
            <a:extLst>
              <a:ext uri="{FF2B5EF4-FFF2-40B4-BE49-F238E27FC236}">
                <a16:creationId xmlns:a16="http://schemas.microsoft.com/office/drawing/2014/main" id="{3D81307E-C517-9246-604D-46280092D2DD}"/>
              </a:ext>
            </a:extLst>
          </p:cNvPr>
          <p:cNvPicPr>
            <a:picLocks noChangeAspect="1"/>
          </p:cNvPicPr>
          <p:nvPr/>
        </p:nvPicPr>
        <p:blipFill>
          <a:blip r:embed="rId3"/>
          <a:stretch>
            <a:fillRect/>
          </a:stretch>
        </p:blipFill>
        <p:spPr>
          <a:xfrm>
            <a:off x="10667656" y="33590"/>
            <a:ext cx="1939773" cy="1091122"/>
          </a:xfrm>
          <a:prstGeom prst="rect">
            <a:avLst/>
          </a:prstGeom>
        </p:spPr>
      </p:pic>
    </p:spTree>
    <p:extLst>
      <p:ext uri="{BB962C8B-B14F-4D97-AF65-F5344CB8AC3E}">
        <p14:creationId xmlns:p14="http://schemas.microsoft.com/office/powerpoint/2010/main" val="209067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7D3B-5F99-C527-716B-AD41E4B7AFC4}"/>
              </a:ext>
            </a:extLst>
          </p:cNvPr>
          <p:cNvSpPr>
            <a:spLocks noGrp="1"/>
          </p:cNvSpPr>
          <p:nvPr>
            <p:ph type="title"/>
          </p:nvPr>
        </p:nvSpPr>
        <p:spPr/>
        <p:txBody>
          <a:bodyPr/>
          <a:lstStyle/>
          <a:p>
            <a:pPr algn="l" fontAlgn="auto"/>
            <a:r>
              <a:rPr lang="en-US" b="1" i="0" dirty="0">
                <a:effectLst/>
                <a:latin typeface="-apple-system"/>
              </a:rPr>
              <a:t>How to Create a gig on Fiverr?</a:t>
            </a:r>
          </a:p>
        </p:txBody>
      </p:sp>
      <p:sp>
        <p:nvSpPr>
          <p:cNvPr id="4" name="Text Placeholder 3">
            <a:extLst>
              <a:ext uri="{FF2B5EF4-FFF2-40B4-BE49-F238E27FC236}">
                <a16:creationId xmlns:a16="http://schemas.microsoft.com/office/drawing/2014/main" id="{AAF42EC4-ACB2-66B2-D9E5-43DB34305C2E}"/>
              </a:ext>
            </a:extLst>
          </p:cNvPr>
          <p:cNvSpPr>
            <a:spLocks noGrp="1"/>
          </p:cNvSpPr>
          <p:nvPr>
            <p:ph type="body" sz="quarter" idx="11"/>
          </p:nvPr>
        </p:nvSpPr>
        <p:spPr>
          <a:xfrm>
            <a:off x="551688" y="1207008"/>
            <a:ext cx="5879092" cy="5388664"/>
          </a:xfrm>
        </p:spPr>
        <p:txBody>
          <a:bodyPr anchor="t"/>
          <a:lstStyle/>
          <a:p>
            <a:pPr algn="l" fontAlgn="auto"/>
            <a:r>
              <a:rPr lang="en-US" sz="2800" b="1" i="0" dirty="0">
                <a:effectLst/>
                <a:latin typeface="-apple-system"/>
              </a:rPr>
              <a:t>Step #6: Enter Requirements</a:t>
            </a:r>
          </a:p>
          <a:p>
            <a:pPr algn="l" fontAlgn="auto"/>
            <a:endParaRPr lang="en-US" sz="2800" dirty="0">
              <a:latin typeface="-apple-system"/>
            </a:endParaRPr>
          </a:p>
          <a:p>
            <a:pPr algn="l" fontAlgn="auto"/>
            <a:r>
              <a:rPr lang="en-US" sz="2000" b="0" i="0" dirty="0">
                <a:effectLst/>
                <a:latin typeface="-apple-system"/>
              </a:rPr>
              <a:t>Before you get started with any work, you need to properly understand what that work is all about.</a:t>
            </a:r>
          </a:p>
          <a:p>
            <a:pPr algn="l" fontAlgn="auto"/>
            <a:endParaRPr lang="en-US" sz="2000" b="0" dirty="0">
              <a:latin typeface="-apple-system"/>
            </a:endParaRPr>
          </a:p>
          <a:p>
            <a:pPr algn="l" fontAlgn="auto"/>
            <a:r>
              <a:rPr lang="en-US" sz="2000" b="0" i="0" dirty="0">
                <a:effectLst/>
                <a:latin typeface="-apple-system"/>
              </a:rPr>
              <a:t>Ensure you tell your buyers to communicate, in detail, everything you need to get started. So as to avoid future disputes.</a:t>
            </a:r>
            <a:endParaRPr lang="en-US" sz="2800" b="1" i="0" dirty="0">
              <a:effectLst/>
              <a:latin typeface="-apple-system"/>
            </a:endParaRPr>
          </a:p>
          <a:p>
            <a:pPr algn="l" fontAlgn="auto"/>
            <a:endParaRPr lang="en-US" sz="2800" dirty="0">
              <a:latin typeface="-apple-system"/>
            </a:endParaRPr>
          </a:p>
          <a:p>
            <a:pPr algn="l" fontAlgn="auto"/>
            <a:r>
              <a:rPr lang="en-US" sz="2800" dirty="0">
                <a:latin typeface="-apple-system"/>
              </a:rPr>
              <a:t>E.g., Kindly provide all the requirements for this project.</a:t>
            </a:r>
          </a:p>
          <a:p>
            <a:pPr algn="l" fontAlgn="auto"/>
            <a:endParaRPr lang="en-US" sz="2800" b="1" i="0" dirty="0">
              <a:effectLst/>
              <a:latin typeface="-apple-system"/>
            </a:endParaRPr>
          </a:p>
          <a:p>
            <a:pPr algn="l" fontAlgn="auto"/>
            <a:endParaRPr lang="en-US" sz="2800" b="1" i="0" dirty="0">
              <a:effectLst/>
              <a:latin typeface="-apple-system"/>
            </a:endParaRPr>
          </a:p>
        </p:txBody>
      </p:sp>
      <p:pic>
        <p:nvPicPr>
          <p:cNvPr id="4098" name="Picture 2" descr="No alt text provided for this image">
            <a:extLst>
              <a:ext uri="{FF2B5EF4-FFF2-40B4-BE49-F238E27FC236}">
                <a16:creationId xmlns:a16="http://schemas.microsoft.com/office/drawing/2014/main" id="{C9D8C4EF-C57F-3050-4B35-C7F9C2DC2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991" y="2862072"/>
            <a:ext cx="4994951"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icon&#10;&#10;Description automatically generated">
            <a:extLst>
              <a:ext uri="{FF2B5EF4-FFF2-40B4-BE49-F238E27FC236}">
                <a16:creationId xmlns:a16="http://schemas.microsoft.com/office/drawing/2014/main" id="{EB7FBCD8-9EFB-1AF1-0528-EDD659AC7CA2}"/>
              </a:ext>
            </a:extLst>
          </p:cNvPr>
          <p:cNvPicPr>
            <a:picLocks noChangeAspect="1"/>
          </p:cNvPicPr>
          <p:nvPr/>
        </p:nvPicPr>
        <p:blipFill>
          <a:blip r:embed="rId3"/>
          <a:stretch>
            <a:fillRect/>
          </a:stretch>
        </p:blipFill>
        <p:spPr>
          <a:xfrm>
            <a:off x="10667656" y="33590"/>
            <a:ext cx="1939773" cy="1091122"/>
          </a:xfrm>
          <a:prstGeom prst="rect">
            <a:avLst/>
          </a:prstGeom>
        </p:spPr>
      </p:pic>
    </p:spTree>
    <p:extLst>
      <p:ext uri="{BB962C8B-B14F-4D97-AF65-F5344CB8AC3E}">
        <p14:creationId xmlns:p14="http://schemas.microsoft.com/office/powerpoint/2010/main" val="47694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7D3B-5F99-C527-716B-AD41E4B7AFC4}"/>
              </a:ext>
            </a:extLst>
          </p:cNvPr>
          <p:cNvSpPr>
            <a:spLocks noGrp="1"/>
          </p:cNvSpPr>
          <p:nvPr>
            <p:ph type="title"/>
          </p:nvPr>
        </p:nvSpPr>
        <p:spPr/>
        <p:txBody>
          <a:bodyPr/>
          <a:lstStyle/>
          <a:p>
            <a:pPr algn="l" fontAlgn="auto"/>
            <a:r>
              <a:rPr lang="en-US" b="1" i="0" dirty="0">
                <a:effectLst/>
                <a:latin typeface="-apple-system"/>
              </a:rPr>
              <a:t>How to Create a gig on Fiverr?</a:t>
            </a:r>
          </a:p>
        </p:txBody>
      </p:sp>
      <p:sp>
        <p:nvSpPr>
          <p:cNvPr id="4" name="Text Placeholder 3">
            <a:extLst>
              <a:ext uri="{FF2B5EF4-FFF2-40B4-BE49-F238E27FC236}">
                <a16:creationId xmlns:a16="http://schemas.microsoft.com/office/drawing/2014/main" id="{AAF42EC4-ACB2-66B2-D9E5-43DB34305C2E}"/>
              </a:ext>
            </a:extLst>
          </p:cNvPr>
          <p:cNvSpPr>
            <a:spLocks noGrp="1"/>
          </p:cNvSpPr>
          <p:nvPr>
            <p:ph type="body" sz="quarter" idx="11"/>
          </p:nvPr>
        </p:nvSpPr>
        <p:spPr>
          <a:xfrm>
            <a:off x="551688" y="1207008"/>
            <a:ext cx="5879092" cy="5388664"/>
          </a:xfrm>
        </p:spPr>
        <p:txBody>
          <a:bodyPr anchor="t"/>
          <a:lstStyle/>
          <a:p>
            <a:pPr algn="l" fontAlgn="auto"/>
            <a:r>
              <a:rPr lang="en-US" sz="2800" b="1" i="0" dirty="0">
                <a:effectLst/>
                <a:latin typeface="-apple-system"/>
              </a:rPr>
              <a:t>Step #7: Add photos or a video to your gig</a:t>
            </a:r>
          </a:p>
          <a:p>
            <a:pPr algn="l" fontAlgn="auto"/>
            <a:endParaRPr lang="en-US" sz="2800" dirty="0">
              <a:latin typeface="-apple-system"/>
            </a:endParaRPr>
          </a:p>
          <a:p>
            <a:pPr algn="l" fontAlgn="auto"/>
            <a:r>
              <a:rPr lang="en-US" sz="2000" b="0" i="0" dirty="0">
                <a:effectLst/>
                <a:latin typeface="-apple-system"/>
              </a:rPr>
              <a:t>Fiverr provides you with the option to add up to 3 categories of gig galleries. You can either add an image, video or PDF file if it applies to your services.</a:t>
            </a:r>
          </a:p>
          <a:p>
            <a:pPr algn="l" fontAlgn="auto"/>
            <a:endParaRPr lang="en-US" sz="2000" b="0" dirty="0">
              <a:latin typeface="-apple-system"/>
            </a:endParaRPr>
          </a:p>
          <a:p>
            <a:pPr algn="l" fontAlgn="auto"/>
            <a:r>
              <a:rPr lang="en-US" sz="2000" b="0" i="0" dirty="0">
                <a:effectLst/>
                <a:latin typeface="-apple-system"/>
              </a:rPr>
              <a:t>If possible, I recommend you use a high-quality video of yourself. Buyers are more likely to buy from you if you have a gig video.</a:t>
            </a:r>
            <a:endParaRPr lang="en-US" sz="2000" b="0" dirty="0">
              <a:latin typeface="-apple-system"/>
            </a:endParaRPr>
          </a:p>
          <a:p>
            <a:pPr algn="l" fontAlgn="auto"/>
            <a:endParaRPr lang="en-US" sz="2800" dirty="0">
              <a:latin typeface="-apple-system"/>
            </a:endParaRPr>
          </a:p>
          <a:p>
            <a:pPr algn="l" fontAlgn="auto"/>
            <a:endParaRPr lang="en-US" sz="2800" b="1" i="0" dirty="0">
              <a:effectLst/>
              <a:latin typeface="-apple-system"/>
            </a:endParaRPr>
          </a:p>
          <a:p>
            <a:pPr algn="l" fontAlgn="auto"/>
            <a:endParaRPr lang="en-US" sz="2800" b="1" i="0" dirty="0">
              <a:effectLst/>
              <a:latin typeface="-apple-system"/>
            </a:endParaRPr>
          </a:p>
        </p:txBody>
      </p:sp>
      <p:pic>
        <p:nvPicPr>
          <p:cNvPr id="5122" name="Picture 2" descr="No alt text provided for this image">
            <a:extLst>
              <a:ext uri="{FF2B5EF4-FFF2-40B4-BE49-F238E27FC236}">
                <a16:creationId xmlns:a16="http://schemas.microsoft.com/office/drawing/2014/main" id="{6E50F028-D774-94F8-A7E9-71DFD75C5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565" y="1858780"/>
            <a:ext cx="4592196" cy="47368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754D0081-58DE-5921-0165-9A40C3A808DE}"/>
              </a:ext>
            </a:extLst>
          </p:cNvPr>
          <p:cNvPicPr>
            <a:picLocks noChangeAspect="1"/>
          </p:cNvPicPr>
          <p:nvPr/>
        </p:nvPicPr>
        <p:blipFill>
          <a:blip r:embed="rId3"/>
          <a:stretch>
            <a:fillRect/>
          </a:stretch>
        </p:blipFill>
        <p:spPr>
          <a:xfrm>
            <a:off x="3115881" y="4699416"/>
            <a:ext cx="3156317" cy="1896256"/>
          </a:xfrm>
          <a:prstGeom prst="rect">
            <a:avLst/>
          </a:prstGeom>
        </p:spPr>
      </p:pic>
      <p:pic>
        <p:nvPicPr>
          <p:cNvPr id="6" name="Picture 5" descr="Logo, icon&#10;&#10;Description automatically generated">
            <a:extLst>
              <a:ext uri="{FF2B5EF4-FFF2-40B4-BE49-F238E27FC236}">
                <a16:creationId xmlns:a16="http://schemas.microsoft.com/office/drawing/2014/main" id="{2F5659D1-07CA-3C28-B753-3FE0BE8041F5}"/>
              </a:ext>
            </a:extLst>
          </p:cNvPr>
          <p:cNvPicPr>
            <a:picLocks noChangeAspect="1"/>
          </p:cNvPicPr>
          <p:nvPr/>
        </p:nvPicPr>
        <p:blipFill>
          <a:blip r:embed="rId4"/>
          <a:stretch>
            <a:fillRect/>
          </a:stretch>
        </p:blipFill>
        <p:spPr>
          <a:xfrm>
            <a:off x="10667656" y="33590"/>
            <a:ext cx="1939773" cy="1091122"/>
          </a:xfrm>
          <a:prstGeom prst="rect">
            <a:avLst/>
          </a:prstGeom>
        </p:spPr>
      </p:pic>
    </p:spTree>
    <p:extLst>
      <p:ext uri="{BB962C8B-B14F-4D97-AF65-F5344CB8AC3E}">
        <p14:creationId xmlns:p14="http://schemas.microsoft.com/office/powerpoint/2010/main" val="3211138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7D3B-5F99-C527-716B-AD41E4B7AFC4}"/>
              </a:ext>
            </a:extLst>
          </p:cNvPr>
          <p:cNvSpPr>
            <a:spLocks noGrp="1"/>
          </p:cNvSpPr>
          <p:nvPr>
            <p:ph type="title"/>
          </p:nvPr>
        </p:nvSpPr>
        <p:spPr/>
        <p:txBody>
          <a:bodyPr/>
          <a:lstStyle/>
          <a:p>
            <a:pPr algn="l" fontAlgn="auto"/>
            <a:r>
              <a:rPr lang="en-US" b="1" i="0" dirty="0">
                <a:effectLst/>
                <a:latin typeface="-apple-system"/>
              </a:rPr>
              <a:t>How to Create a gig on Fiverr?</a:t>
            </a:r>
          </a:p>
        </p:txBody>
      </p:sp>
      <p:sp>
        <p:nvSpPr>
          <p:cNvPr id="4" name="Text Placeholder 3">
            <a:extLst>
              <a:ext uri="{FF2B5EF4-FFF2-40B4-BE49-F238E27FC236}">
                <a16:creationId xmlns:a16="http://schemas.microsoft.com/office/drawing/2014/main" id="{AAF42EC4-ACB2-66B2-D9E5-43DB34305C2E}"/>
              </a:ext>
            </a:extLst>
          </p:cNvPr>
          <p:cNvSpPr>
            <a:spLocks noGrp="1"/>
          </p:cNvSpPr>
          <p:nvPr>
            <p:ph type="body" sz="quarter" idx="11"/>
          </p:nvPr>
        </p:nvSpPr>
        <p:spPr>
          <a:xfrm>
            <a:off x="551688" y="1207008"/>
            <a:ext cx="5879092" cy="5388664"/>
          </a:xfrm>
        </p:spPr>
        <p:txBody>
          <a:bodyPr anchor="t"/>
          <a:lstStyle/>
          <a:p>
            <a:pPr algn="l" fontAlgn="auto"/>
            <a:r>
              <a:rPr lang="en-US" sz="2800" dirty="0">
                <a:latin typeface="-apple-system"/>
              </a:rPr>
              <a:t>S</a:t>
            </a:r>
            <a:r>
              <a:rPr lang="en-US" sz="2800" b="1" i="0" dirty="0">
                <a:effectLst/>
                <a:latin typeface="-apple-system"/>
              </a:rPr>
              <a:t>tep #8: Publish your gig</a:t>
            </a:r>
          </a:p>
          <a:p>
            <a:pPr algn="l" fontAlgn="auto"/>
            <a:endParaRPr lang="en-US" sz="2800" dirty="0">
              <a:latin typeface="-apple-system"/>
            </a:endParaRPr>
          </a:p>
          <a:p>
            <a:pPr algn="l" fontAlgn="auto"/>
            <a:r>
              <a:rPr lang="en-US" sz="2000" i="0" dirty="0">
                <a:solidFill>
                  <a:schemeClr val="tx1"/>
                </a:solidFill>
                <a:effectLst/>
                <a:latin typeface="+mn-lt"/>
              </a:rPr>
              <a:t>The final step in launching your Fiverr gig is to publish it. </a:t>
            </a:r>
          </a:p>
          <a:p>
            <a:pPr algn="l" fontAlgn="auto"/>
            <a:endParaRPr lang="en-US" sz="2000" dirty="0">
              <a:solidFill>
                <a:schemeClr val="tx1"/>
              </a:solidFill>
              <a:latin typeface="+mn-lt"/>
            </a:endParaRPr>
          </a:p>
          <a:p>
            <a:pPr algn="l" fontAlgn="auto"/>
            <a:r>
              <a:rPr lang="en-US" sz="2000" i="0" dirty="0">
                <a:solidFill>
                  <a:schemeClr val="tx1"/>
                </a:solidFill>
                <a:effectLst/>
                <a:latin typeface="+mn-lt"/>
              </a:rPr>
              <a:t>Once you hit the "publish gig" button, your gig will be live and accessible to buyers searching for freelancers in your field. </a:t>
            </a:r>
          </a:p>
          <a:p>
            <a:pPr algn="l" fontAlgn="auto"/>
            <a:endParaRPr lang="en-US" sz="2000" dirty="0">
              <a:solidFill>
                <a:schemeClr val="tx1"/>
              </a:solidFill>
              <a:latin typeface="+mn-lt"/>
            </a:endParaRPr>
          </a:p>
          <a:p>
            <a:pPr algn="l" fontAlgn="auto"/>
            <a:endParaRPr lang="en-US" sz="2000" i="0" dirty="0">
              <a:solidFill>
                <a:schemeClr val="tx1"/>
              </a:solidFill>
              <a:effectLst/>
              <a:latin typeface="+mn-lt"/>
            </a:endParaRPr>
          </a:p>
          <a:p>
            <a:pPr algn="l" fontAlgn="auto"/>
            <a:endParaRPr lang="en-US" sz="2000" dirty="0">
              <a:solidFill>
                <a:schemeClr val="tx1"/>
              </a:solidFill>
              <a:latin typeface="+mn-lt"/>
            </a:endParaRPr>
          </a:p>
          <a:p>
            <a:pPr algn="l" fontAlgn="auto"/>
            <a:r>
              <a:rPr lang="en-US" sz="2000" i="0" dirty="0">
                <a:solidFill>
                  <a:schemeClr val="tx1"/>
                </a:solidFill>
                <a:effectLst/>
                <a:latin typeface="+mn-lt"/>
              </a:rPr>
              <a:t>This concludes the process of creating a gig on Fiverr. If you found this guide helpful, please feel free to share it with others who may be interested in starting a gig on Fiverr.</a:t>
            </a:r>
            <a:endParaRPr lang="en-US" sz="2000" dirty="0">
              <a:solidFill>
                <a:schemeClr val="tx1"/>
              </a:solidFill>
              <a:latin typeface="+mn-lt"/>
            </a:endParaRPr>
          </a:p>
          <a:p>
            <a:pPr algn="l" fontAlgn="auto"/>
            <a:endParaRPr lang="en-US" sz="2800" b="1" i="0" dirty="0">
              <a:effectLst/>
              <a:latin typeface="-apple-system"/>
            </a:endParaRPr>
          </a:p>
          <a:p>
            <a:pPr algn="l" fontAlgn="auto"/>
            <a:endParaRPr lang="en-US" sz="2800" b="1" i="0" dirty="0">
              <a:effectLst/>
              <a:latin typeface="-apple-system"/>
            </a:endParaRPr>
          </a:p>
        </p:txBody>
      </p:sp>
      <p:pic>
        <p:nvPicPr>
          <p:cNvPr id="6146" name="Picture 2" descr="No alt text provided for this image">
            <a:extLst>
              <a:ext uri="{FF2B5EF4-FFF2-40B4-BE49-F238E27FC236}">
                <a16:creationId xmlns:a16="http://schemas.microsoft.com/office/drawing/2014/main" id="{495468CC-40A8-8C8E-E03A-D463504AC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4922" y="3013023"/>
            <a:ext cx="5207953" cy="28343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icon&#10;&#10;Description automatically generated">
            <a:extLst>
              <a:ext uri="{FF2B5EF4-FFF2-40B4-BE49-F238E27FC236}">
                <a16:creationId xmlns:a16="http://schemas.microsoft.com/office/drawing/2014/main" id="{7E7AEE12-48ED-7E12-D3F0-FF4167844C1A}"/>
              </a:ext>
            </a:extLst>
          </p:cNvPr>
          <p:cNvPicPr>
            <a:picLocks noChangeAspect="1"/>
          </p:cNvPicPr>
          <p:nvPr/>
        </p:nvPicPr>
        <p:blipFill>
          <a:blip r:embed="rId3"/>
          <a:stretch>
            <a:fillRect/>
          </a:stretch>
        </p:blipFill>
        <p:spPr>
          <a:xfrm>
            <a:off x="10667656" y="33590"/>
            <a:ext cx="1939773" cy="1091122"/>
          </a:xfrm>
          <a:prstGeom prst="rect">
            <a:avLst/>
          </a:prstGeom>
        </p:spPr>
      </p:pic>
    </p:spTree>
    <p:extLst>
      <p:ext uri="{BB962C8B-B14F-4D97-AF65-F5344CB8AC3E}">
        <p14:creationId xmlns:p14="http://schemas.microsoft.com/office/powerpoint/2010/main" val="4125703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99000">
              <a:srgbClr val="FCFFFE"/>
            </a:gs>
            <a:gs pos="66020">
              <a:srgbClr val="F3FFFF"/>
            </a:gs>
            <a:gs pos="37992">
              <a:srgbClr val="FFFFFF"/>
            </a:gs>
            <a:gs pos="8000">
              <a:srgbClr val="EAFCFD"/>
            </a:gs>
          </a:gsLst>
          <a:lin ang="1740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14CCEE-3485-2159-D337-16E15FAF32DC}"/>
              </a:ext>
            </a:extLst>
          </p:cNvPr>
          <p:cNvSpPr>
            <a:spLocks noGrp="1"/>
          </p:cNvSpPr>
          <p:nvPr>
            <p:ph type="title"/>
          </p:nvPr>
        </p:nvSpPr>
        <p:spPr>
          <a:xfrm>
            <a:off x="548640" y="2386584"/>
            <a:ext cx="5547360" cy="2103120"/>
          </a:xfrm>
        </p:spPr>
        <p:txBody>
          <a:bodyPr>
            <a:normAutofit/>
          </a:bodyPr>
          <a:lstStyle/>
          <a:p>
            <a:r>
              <a:rPr lang="en-US" sz="4400" dirty="0"/>
              <a:t>Next, we will create an Upwork Seller Account</a:t>
            </a:r>
          </a:p>
        </p:txBody>
      </p:sp>
      <p:sp>
        <p:nvSpPr>
          <p:cNvPr id="4" name="Slide Number Placeholder 7">
            <a:extLst>
              <a:ext uri="{FF2B5EF4-FFF2-40B4-BE49-F238E27FC236}">
                <a16:creationId xmlns:a16="http://schemas.microsoft.com/office/drawing/2014/main" id="{5BA00F71-56F9-BF1B-40D8-F8B14254541B}"/>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16</a:t>
            </a:fld>
            <a:endParaRPr lang="en-US" sz="1400" dirty="0">
              <a:solidFill>
                <a:schemeClr val="bg2">
                  <a:lumMod val="50000"/>
                </a:schemeClr>
              </a:solidFill>
              <a:latin typeface="Segoe UI" panose="020B0502040204020203" pitchFamily="34" charset="0"/>
              <a:cs typeface="Segoe UI" panose="020B0502040204020203" pitchFamily="34" charset="0"/>
            </a:endParaRPr>
          </a:p>
        </p:txBody>
      </p:sp>
      <p:pic>
        <p:nvPicPr>
          <p:cNvPr id="2" name="Content Placeholder 1" descr="Logo, icon&#10;&#10;Description automatically generated">
            <a:extLst>
              <a:ext uri="{FF2B5EF4-FFF2-40B4-BE49-F238E27FC236}">
                <a16:creationId xmlns:a16="http://schemas.microsoft.com/office/drawing/2014/main" id="{B015FCB4-D5E1-F328-DB51-A745DE05475F}"/>
              </a:ext>
            </a:extLst>
          </p:cNvPr>
          <p:cNvPicPr>
            <a:picLocks noGrp="1" noChangeAspect="1"/>
          </p:cNvPicPr>
          <p:nvPr>
            <p:ph sz="quarter" idx="16"/>
          </p:nvPr>
        </p:nvPicPr>
        <p:blipFill>
          <a:blip r:embed="rId2"/>
          <a:stretch>
            <a:fillRect/>
          </a:stretch>
        </p:blipFill>
        <p:spPr>
          <a:xfrm>
            <a:off x="7359059" y="1785347"/>
            <a:ext cx="3250794" cy="3250794"/>
          </a:xfrm>
          <a:prstGeom prst="rect">
            <a:avLst/>
          </a:prstGeom>
        </p:spPr>
      </p:pic>
    </p:spTree>
    <p:extLst>
      <p:ext uri="{BB962C8B-B14F-4D97-AF65-F5344CB8AC3E}">
        <p14:creationId xmlns:p14="http://schemas.microsoft.com/office/powerpoint/2010/main" val="1567427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99000">
              <a:srgbClr val="FCFFFE"/>
            </a:gs>
            <a:gs pos="66020">
              <a:srgbClr val="F3FFFF"/>
            </a:gs>
            <a:gs pos="37992">
              <a:srgbClr val="FFFFFF"/>
            </a:gs>
            <a:gs pos="8000">
              <a:srgbClr val="EAFCFD"/>
            </a:gs>
          </a:gsLst>
          <a:lin ang="16200000" scaled="0"/>
        </a:gra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ABAE01-492C-66AE-B44A-4212DCA5D10B}"/>
              </a:ext>
            </a:extLst>
          </p:cNvPr>
          <p:cNvSpPr>
            <a:spLocks noGrp="1"/>
          </p:cNvSpPr>
          <p:nvPr>
            <p:ph type="title"/>
          </p:nvPr>
        </p:nvSpPr>
        <p:spPr>
          <a:xfrm>
            <a:off x="339678" y="737666"/>
            <a:ext cx="4837176" cy="2103120"/>
          </a:xfrm>
        </p:spPr>
        <p:txBody>
          <a:bodyPr>
            <a:normAutofit fontScale="90000"/>
          </a:bodyPr>
          <a:lstStyle/>
          <a:p>
            <a:r>
              <a:rPr lang="en-US" dirty="0"/>
              <a:t>Rising Talent</a:t>
            </a:r>
            <a:br>
              <a:rPr lang="en-US" dirty="0"/>
            </a:br>
            <a:br>
              <a:rPr lang="en-US" dirty="0"/>
            </a:br>
            <a:r>
              <a:rPr lang="en-US" sz="2200" dirty="0"/>
              <a:t>When you are new to Upwork, the Rising Talent badge will let clients know you are among the best new freelancers in the Upwork marketplace.</a:t>
            </a:r>
            <a:br>
              <a:rPr lang="en-US" sz="2200" dirty="0"/>
            </a:br>
            <a:br>
              <a:rPr lang="en-US" sz="2200" dirty="0"/>
            </a:br>
            <a:r>
              <a:rPr lang="en-US" sz="2200" dirty="0"/>
              <a:t>To qualify for the Rising Talent Badge, you must:</a:t>
            </a:r>
            <a:br>
              <a:rPr lang="en-US" sz="2200" dirty="0"/>
            </a:br>
            <a:br>
              <a:rPr lang="en-US" sz="2200" dirty="0"/>
            </a:br>
            <a:r>
              <a:rPr lang="en-US" sz="2200" dirty="0"/>
              <a:t>- Have a 100% complete profile with signs of great experience prior to joining Upwork</a:t>
            </a:r>
            <a:br>
              <a:rPr lang="en-US" sz="2200" dirty="0"/>
            </a:br>
            <a:r>
              <a:rPr lang="en-US" sz="2200" dirty="0"/>
              <a:t>- Have positive performance on Upwork, including submitting high-quality proposals and being selected for jobs</a:t>
            </a:r>
            <a:endParaRPr lang="en-US" dirty="0"/>
          </a:p>
        </p:txBody>
      </p:sp>
      <p:pic>
        <p:nvPicPr>
          <p:cNvPr id="3" name="Content Placeholder 2">
            <a:extLst>
              <a:ext uri="{FF2B5EF4-FFF2-40B4-BE49-F238E27FC236}">
                <a16:creationId xmlns:a16="http://schemas.microsoft.com/office/drawing/2014/main" id="{EB18CB8A-ADF5-752E-BEB0-2D3586CDCB62}"/>
              </a:ext>
            </a:extLst>
          </p:cNvPr>
          <p:cNvPicPr>
            <a:picLocks noGrp="1" noChangeAspect="1"/>
          </p:cNvPicPr>
          <p:nvPr>
            <p:ph sz="quarter" idx="16"/>
          </p:nvPr>
        </p:nvPicPr>
        <p:blipFill>
          <a:blip r:embed="rId2"/>
          <a:stretch>
            <a:fillRect/>
          </a:stretch>
        </p:blipFill>
        <p:spPr>
          <a:xfrm>
            <a:off x="5936363" y="2223905"/>
            <a:ext cx="5915959" cy="2409214"/>
          </a:xfrm>
        </p:spPr>
      </p:pic>
      <p:sp>
        <p:nvSpPr>
          <p:cNvPr id="4" name="Slide Number Placeholder 7">
            <a:extLst>
              <a:ext uri="{FF2B5EF4-FFF2-40B4-BE49-F238E27FC236}">
                <a16:creationId xmlns:a16="http://schemas.microsoft.com/office/drawing/2014/main" id="{192B615A-08BC-182B-FC6E-7F8DF152C95B}"/>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17</a:t>
            </a:fld>
            <a:endParaRPr lang="en-US" sz="1400" dirty="0">
              <a:solidFill>
                <a:schemeClr val="bg2">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3131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E6A3-8531-6463-2FC1-4E1BF64D91E1}"/>
              </a:ext>
            </a:extLst>
          </p:cNvPr>
          <p:cNvSpPr>
            <a:spLocks noGrp="1"/>
          </p:cNvSpPr>
          <p:nvPr>
            <p:ph type="title"/>
          </p:nvPr>
        </p:nvSpPr>
        <p:spPr/>
        <p:txBody>
          <a:bodyPr/>
          <a:lstStyle/>
          <a:p>
            <a:r>
              <a:rPr lang="en-US" dirty="0"/>
              <a:t>Upwork Profile Description</a:t>
            </a:r>
          </a:p>
        </p:txBody>
      </p:sp>
      <p:sp>
        <p:nvSpPr>
          <p:cNvPr id="3" name="Content Placeholder 2">
            <a:extLst>
              <a:ext uri="{FF2B5EF4-FFF2-40B4-BE49-F238E27FC236}">
                <a16:creationId xmlns:a16="http://schemas.microsoft.com/office/drawing/2014/main" id="{33CF46DC-D860-3A89-156A-B496A9680026}"/>
              </a:ext>
            </a:extLst>
          </p:cNvPr>
          <p:cNvSpPr>
            <a:spLocks noGrp="1"/>
          </p:cNvSpPr>
          <p:nvPr>
            <p:ph sz="quarter" idx="16"/>
          </p:nvPr>
        </p:nvSpPr>
        <p:spPr/>
        <p:txBody>
          <a:bodyPr/>
          <a:lstStyle/>
          <a:p>
            <a:r>
              <a:rPr lang="en-US" sz="1200" dirty="0"/>
              <a:t>My name is Safiullah Rahu, an expert Machine Learning Developer with a knack for creating and executing state-of-the-art ML models and algorithms. Skilled in deep learning, natural language processing, and computer vision, I am proficient in programming languages such as Python and MATLAB/C.</a:t>
            </a:r>
          </a:p>
          <a:p>
            <a:r>
              <a:rPr lang="en-US" sz="1200" dirty="0"/>
              <a:t>Staying abreast with the latest advancements in Machine Learning and Artificial Intelligence is a passion for me, I am constantly exploring new techniques and models and applying them to real-world problems.</a:t>
            </a:r>
          </a:p>
          <a:p>
            <a:r>
              <a:rPr lang="en-US" sz="1200" dirty="0"/>
              <a:t>With a broad range of experience across multiple projects, including image and speech recognition, NLP, and predictive modeling, I have also worked on computer vision and object detection projects for industries such as healthcare, finance, and e-commerce.</a:t>
            </a:r>
          </a:p>
          <a:p>
            <a:r>
              <a:rPr lang="en-US" sz="1200" dirty="0"/>
              <a:t>Dedicated, hardworking, and always eager to learn, I am committed to delivering top-notch work and providing excellent customer service. I am confident that my skills and experience make me a strong candidate for any ML-related project.</a:t>
            </a:r>
          </a:p>
        </p:txBody>
      </p:sp>
    </p:spTree>
    <p:extLst>
      <p:ext uri="{BB962C8B-B14F-4D97-AF65-F5344CB8AC3E}">
        <p14:creationId xmlns:p14="http://schemas.microsoft.com/office/powerpoint/2010/main" val="3982818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D99A8-E3F4-F64B-8420-AE1F733131B1}"/>
              </a:ext>
            </a:extLst>
          </p:cNvPr>
          <p:cNvSpPr>
            <a:spLocks noGrp="1"/>
          </p:cNvSpPr>
          <p:nvPr>
            <p:ph type="title"/>
          </p:nvPr>
        </p:nvSpPr>
        <p:spPr>
          <a:xfrm>
            <a:off x="557535" y="954785"/>
            <a:ext cx="4837176" cy="2103120"/>
          </a:xfrm>
        </p:spPr>
        <p:txBody>
          <a:bodyPr>
            <a:normAutofit fontScale="90000"/>
          </a:bodyPr>
          <a:lstStyle/>
          <a:p>
            <a:r>
              <a:rPr lang="en-US" sz="13800" dirty="0"/>
              <a:t>Q&amp;As</a:t>
            </a:r>
          </a:p>
        </p:txBody>
      </p:sp>
      <p:sp>
        <p:nvSpPr>
          <p:cNvPr id="13" name="Content Placeholder 12">
            <a:extLst>
              <a:ext uri="{FF2B5EF4-FFF2-40B4-BE49-F238E27FC236}">
                <a16:creationId xmlns:a16="http://schemas.microsoft.com/office/drawing/2014/main" id="{956295D5-C330-7A5A-E4D2-8D2C95BF9175}"/>
              </a:ext>
            </a:extLst>
          </p:cNvPr>
          <p:cNvSpPr>
            <a:spLocks noGrp="1"/>
          </p:cNvSpPr>
          <p:nvPr>
            <p:ph sz="quarter" idx="16"/>
          </p:nvPr>
        </p:nvSpPr>
        <p:spPr/>
        <p:txBody>
          <a:bodyPr/>
          <a:lstStyle/>
          <a:p>
            <a:pPr algn="just"/>
            <a:r>
              <a:rPr lang="en-US" sz="3600" b="0" i="0" dirty="0">
                <a:solidFill>
                  <a:schemeClr val="tx1">
                    <a:lumMod val="95000"/>
                    <a:lumOff val="5000"/>
                  </a:schemeClr>
                </a:solidFill>
                <a:effectLst/>
                <a:latin typeface="Söhne"/>
              </a:rPr>
              <a:t>Well folks, that's a wrap!</a:t>
            </a:r>
          </a:p>
          <a:p>
            <a:pPr algn="just"/>
            <a:r>
              <a:rPr lang="en-US" sz="3600" b="0" i="0" dirty="0">
                <a:solidFill>
                  <a:schemeClr val="tx1">
                    <a:lumMod val="95000"/>
                    <a:lumOff val="5000"/>
                  </a:schemeClr>
                </a:solidFill>
                <a:effectLst/>
                <a:latin typeface="Söhne"/>
              </a:rPr>
              <a:t>Now it's time to go out there and put this newfound knowledge to use, or just forget about it all and binge watch Netflix. Your call.</a:t>
            </a:r>
            <a:endParaRPr lang="en-US" sz="3600" dirty="0">
              <a:solidFill>
                <a:schemeClr val="tx1">
                  <a:lumMod val="95000"/>
                  <a:lumOff val="5000"/>
                </a:schemeClr>
              </a:solidFill>
            </a:endParaRPr>
          </a:p>
        </p:txBody>
      </p:sp>
    </p:spTree>
    <p:extLst>
      <p:ext uri="{BB962C8B-B14F-4D97-AF65-F5344CB8AC3E}">
        <p14:creationId xmlns:p14="http://schemas.microsoft.com/office/powerpoint/2010/main" val="300245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99000">
              <a:srgbClr val="FDFFFE"/>
            </a:gs>
            <a:gs pos="66000">
              <a:srgbClr val="F3FFFF"/>
            </a:gs>
            <a:gs pos="37992">
              <a:srgbClr val="FFFFFF"/>
            </a:gs>
            <a:gs pos="5000">
              <a:srgbClr val="EAFCFE"/>
            </a:gs>
          </a:gsLst>
          <a:lin ang="17400000" scaled="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9E9CFE-1820-51D6-3F5B-5FD2FCD3B736}"/>
              </a:ext>
            </a:extLst>
          </p:cNvPr>
          <p:cNvSpPr>
            <a:spLocks noGrp="1"/>
          </p:cNvSpPr>
          <p:nvPr>
            <p:ph type="title"/>
          </p:nvPr>
        </p:nvSpPr>
        <p:spPr>
          <a:xfrm>
            <a:off x="6300216" y="2130552"/>
            <a:ext cx="5200122" cy="1500671"/>
          </a:xfrm>
        </p:spPr>
        <p:txBody>
          <a:bodyPr/>
          <a:lstStyle/>
          <a:p>
            <a:pPr algn="l" rtl="0" fontAlgn="auto"/>
            <a:r>
              <a:rPr lang="en-US" sz="4500" b="1" i="0" dirty="0">
                <a:effectLst/>
                <a:latin typeface="-apple-system"/>
              </a:rPr>
              <a:t>How to Create a Gig On Fiverr/Upwork</a:t>
            </a:r>
          </a:p>
        </p:txBody>
      </p:sp>
      <p:sp>
        <p:nvSpPr>
          <p:cNvPr id="18" name="Subtitle 17">
            <a:extLst>
              <a:ext uri="{FF2B5EF4-FFF2-40B4-BE49-F238E27FC236}">
                <a16:creationId xmlns:a16="http://schemas.microsoft.com/office/drawing/2014/main" id="{57D62F16-F75C-6B98-2080-BECC2DE82C16}"/>
              </a:ext>
            </a:extLst>
          </p:cNvPr>
          <p:cNvSpPr>
            <a:spLocks noGrp="1"/>
          </p:cNvSpPr>
          <p:nvPr>
            <p:ph type="subTitle" idx="1"/>
          </p:nvPr>
        </p:nvSpPr>
        <p:spPr>
          <a:xfrm>
            <a:off x="6300216" y="3557112"/>
            <a:ext cx="4591906" cy="1024128"/>
          </a:xfrm>
        </p:spPr>
        <p:txBody>
          <a:bodyPr>
            <a:normAutofit/>
          </a:bodyPr>
          <a:lstStyle/>
          <a:p>
            <a:r>
              <a:rPr lang="en-US" b="1" i="0" dirty="0">
                <a:effectLst/>
                <a:latin typeface="-apple-system"/>
              </a:rPr>
              <a:t>A Step-by-Step Guide</a:t>
            </a:r>
            <a:endParaRPr lang="en-US" sz="2200" b="1" dirty="0">
              <a:solidFill>
                <a:schemeClr val="tx2"/>
              </a:solidFill>
              <a:latin typeface="Segoe UI Semibold" panose="020B0502040204020203" pitchFamily="34" charset="0"/>
              <a:cs typeface="Segoe UI Semibold" panose="020B0502040204020203" pitchFamily="34" charset="0"/>
            </a:endParaRPr>
          </a:p>
        </p:txBody>
      </p:sp>
      <p:pic>
        <p:nvPicPr>
          <p:cNvPr id="1026" name="Picture 2">
            <a:extLst>
              <a:ext uri="{FF2B5EF4-FFF2-40B4-BE49-F238E27FC236}">
                <a16:creationId xmlns:a16="http://schemas.microsoft.com/office/drawing/2014/main" id="{74874CAC-3501-7000-926D-F1B51472E3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85" y="2194754"/>
            <a:ext cx="4590288" cy="2724717"/>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Laptop with phone and calculator">
            <a:extLst>
              <a:ext uri="{FF2B5EF4-FFF2-40B4-BE49-F238E27FC236}">
                <a16:creationId xmlns:a16="http://schemas.microsoft.com/office/drawing/2014/main" id="{D1CACBCA-1C60-4390-1B46-1DE881350A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3142" y="3205419"/>
            <a:ext cx="3742592" cy="3742592"/>
          </a:xfrm>
          <a:prstGeom prst="rect">
            <a:avLst/>
          </a:prstGeom>
        </p:spPr>
      </p:pic>
      <p:pic>
        <p:nvPicPr>
          <p:cNvPr id="9" name="Picture 8" descr="Logo, icon&#10;&#10;Description automatically generated">
            <a:extLst>
              <a:ext uri="{FF2B5EF4-FFF2-40B4-BE49-F238E27FC236}">
                <a16:creationId xmlns:a16="http://schemas.microsoft.com/office/drawing/2014/main" id="{0AA43196-A2D9-81EC-AF59-7816428F9260}"/>
              </a:ext>
            </a:extLst>
          </p:cNvPr>
          <p:cNvPicPr>
            <a:picLocks noChangeAspect="1"/>
          </p:cNvPicPr>
          <p:nvPr/>
        </p:nvPicPr>
        <p:blipFill>
          <a:blip r:embed="rId5"/>
          <a:stretch>
            <a:fillRect/>
          </a:stretch>
        </p:blipFill>
        <p:spPr>
          <a:xfrm>
            <a:off x="4981656" y="83524"/>
            <a:ext cx="1871182" cy="1871182"/>
          </a:xfrm>
          <a:prstGeom prst="rect">
            <a:avLst/>
          </a:prstGeom>
        </p:spPr>
      </p:pic>
      <p:pic>
        <p:nvPicPr>
          <p:cNvPr id="11" name="Picture 10" descr="Logo, icon">
            <a:extLst>
              <a:ext uri="{FF2B5EF4-FFF2-40B4-BE49-F238E27FC236}">
                <a16:creationId xmlns:a16="http://schemas.microsoft.com/office/drawing/2014/main" id="{E7F87608-E506-85D5-071A-2C5CA763338F}"/>
              </a:ext>
            </a:extLst>
          </p:cNvPr>
          <p:cNvPicPr>
            <a:picLocks noChangeAspect="1"/>
          </p:cNvPicPr>
          <p:nvPr/>
        </p:nvPicPr>
        <p:blipFill>
          <a:blip r:embed="rId6"/>
          <a:stretch>
            <a:fillRect/>
          </a:stretch>
        </p:blipFill>
        <p:spPr>
          <a:xfrm>
            <a:off x="4384329" y="5434202"/>
            <a:ext cx="2334658" cy="1313245"/>
          </a:xfrm>
          <a:prstGeom prst="rect">
            <a:avLst/>
          </a:prstGeom>
        </p:spPr>
      </p:pic>
      <p:pic>
        <p:nvPicPr>
          <p:cNvPr id="13" name="Picture 12" descr="Logo, icon&#10;&#10;Description automatically generated">
            <a:extLst>
              <a:ext uri="{FF2B5EF4-FFF2-40B4-BE49-F238E27FC236}">
                <a16:creationId xmlns:a16="http://schemas.microsoft.com/office/drawing/2014/main" id="{1D4AD8C8-57B0-96B2-F521-D5A0BB93CA2D}"/>
              </a:ext>
            </a:extLst>
          </p:cNvPr>
          <p:cNvPicPr>
            <a:picLocks noChangeAspect="1"/>
          </p:cNvPicPr>
          <p:nvPr/>
        </p:nvPicPr>
        <p:blipFill>
          <a:blip r:embed="rId7"/>
          <a:stretch>
            <a:fillRect/>
          </a:stretch>
        </p:blipFill>
        <p:spPr>
          <a:xfrm>
            <a:off x="3855163" y="6061750"/>
            <a:ext cx="886261" cy="886261"/>
          </a:xfrm>
          <a:prstGeom prst="rect">
            <a:avLst/>
          </a:prstGeom>
        </p:spPr>
      </p:pic>
      <p:pic>
        <p:nvPicPr>
          <p:cNvPr id="15" name="Picture 14" descr="Icon&#10;&#10;Description automatically generated">
            <a:extLst>
              <a:ext uri="{FF2B5EF4-FFF2-40B4-BE49-F238E27FC236}">
                <a16:creationId xmlns:a16="http://schemas.microsoft.com/office/drawing/2014/main" id="{AD0BCFA3-A9FB-0A55-DB1D-419B0576D8CC}"/>
              </a:ext>
            </a:extLst>
          </p:cNvPr>
          <p:cNvPicPr>
            <a:picLocks noChangeAspect="1"/>
          </p:cNvPicPr>
          <p:nvPr/>
        </p:nvPicPr>
        <p:blipFill>
          <a:blip r:embed="rId8"/>
          <a:stretch>
            <a:fillRect/>
          </a:stretch>
        </p:blipFill>
        <p:spPr>
          <a:xfrm>
            <a:off x="591499" y="4968471"/>
            <a:ext cx="933688" cy="933688"/>
          </a:xfrm>
          <a:prstGeom prst="ellipse">
            <a:avLst/>
          </a:prstGeom>
          <a:ln>
            <a:noFill/>
          </a:ln>
          <a:effectLst>
            <a:softEdge rad="112500"/>
          </a:effectLst>
        </p:spPr>
      </p:pic>
    </p:spTree>
    <p:extLst>
      <p:ext uri="{BB962C8B-B14F-4D97-AF65-F5344CB8AC3E}">
        <p14:creationId xmlns:p14="http://schemas.microsoft.com/office/powerpoint/2010/main" val="2159875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411126" y="772759"/>
            <a:ext cx="7253961" cy="1943009"/>
          </a:xfrm>
        </p:spPr>
        <p:txBody>
          <a:bodyPr/>
          <a:lstStyle/>
          <a:p>
            <a:pPr algn="just"/>
            <a:r>
              <a:rPr lang="en-US" b="0" i="0" dirty="0">
                <a:effectLst/>
                <a:latin typeface="-apple-system"/>
              </a:rPr>
              <a:t>Fiverr is the biggest and most popular </a:t>
            </a:r>
            <a:r>
              <a:rPr lang="en-US" i="0" dirty="0">
                <a:effectLst/>
                <a:latin typeface="-apple-system"/>
                <a:hlinkClick r:id="rId2"/>
              </a:rPr>
              <a:t>freelance marketplace</a:t>
            </a:r>
            <a:r>
              <a:rPr lang="en-US" b="0" i="0" dirty="0">
                <a:effectLst/>
                <a:latin typeface="-apple-system"/>
              </a:rPr>
              <a:t>. After signing up with Fiverr, you have the option to either become a seller or a buyer.</a:t>
            </a:r>
            <a:br>
              <a:rPr lang="en-US" b="0" i="0" dirty="0">
                <a:effectLst/>
                <a:latin typeface="-apple-system"/>
              </a:rPr>
            </a:br>
            <a:br>
              <a:rPr lang="en-US" b="0" i="0" dirty="0">
                <a:effectLst/>
                <a:latin typeface="-apple-system"/>
              </a:rPr>
            </a:br>
            <a:r>
              <a:rPr lang="en-US" b="0" i="0" dirty="0">
                <a:effectLst/>
                <a:latin typeface="-apple-system"/>
              </a:rPr>
              <a:t>Thousands of buyers visit Fiverr every day to hire freelance workers. And according to Fiverr, a gig is bought every 3 seconds. So, If you’ve never made a cent online, Fiverr is always the easiest place to start.</a:t>
            </a:r>
            <a:endParaRPr lang="en-US" dirty="0"/>
          </a:p>
        </p:txBody>
      </p:sp>
      <p:sp>
        <p:nvSpPr>
          <p:cNvPr id="13" name="Text Placeholder 12">
            <a:extLst>
              <a:ext uri="{FF2B5EF4-FFF2-40B4-BE49-F238E27FC236}">
                <a16:creationId xmlns:a16="http://schemas.microsoft.com/office/drawing/2014/main" id="{B0F4DABC-776E-129B-FA8C-661326A791F1}"/>
              </a:ext>
            </a:extLst>
          </p:cNvPr>
          <p:cNvSpPr>
            <a:spLocks noGrp="1"/>
          </p:cNvSpPr>
          <p:nvPr>
            <p:ph type="body" sz="quarter" idx="11"/>
          </p:nvPr>
        </p:nvSpPr>
        <p:spPr>
          <a:xfrm>
            <a:off x="8412480" y="2715768"/>
            <a:ext cx="3368394" cy="3017520"/>
          </a:xfrm>
        </p:spPr>
        <p:txBody>
          <a:bodyPr anchor="ctr"/>
          <a:lstStyle/>
          <a:p>
            <a:r>
              <a:rPr lang="en-US" i="0" dirty="0">
                <a:effectLst/>
                <a:latin typeface="-apple-system"/>
              </a:rPr>
              <a:t>Fiverr is totally free to use.</a:t>
            </a:r>
            <a:endParaRPr lang="en-US" dirty="0"/>
          </a:p>
        </p:txBody>
      </p:sp>
      <p:sp>
        <p:nvSpPr>
          <p:cNvPr id="20" name="Footer Placeholder 6">
            <a:extLst>
              <a:ext uri="{FF2B5EF4-FFF2-40B4-BE49-F238E27FC236}">
                <a16:creationId xmlns:a16="http://schemas.microsoft.com/office/drawing/2014/main" id="{598BA341-ADB8-3FDF-0570-1181EA5B719D}"/>
              </a:ext>
            </a:extLst>
          </p:cNvPr>
          <p:cNvSpPr txBox="1">
            <a:spLocks/>
          </p:cNvSpPr>
          <p:nvPr/>
        </p:nvSpPr>
        <p:spPr>
          <a:xfrm>
            <a:off x="411126" y="6117348"/>
            <a:ext cx="4114800" cy="365125"/>
          </a:xfrm>
          <a:prstGeom prst="rect">
            <a:avLst/>
          </a:prstGeom>
          <a:noFill/>
        </p:spPr>
        <p:txBody>
          <a:bodyPr vert="horz" lIns="91440" tIns="45720" rIns="91440" bIns="45720" rtlCol="0">
            <a:noAutofit/>
          </a:bodyPr>
          <a:lstStyle>
            <a:lvl1pPr marL="0" indent="0" algn="ctr" defTabSz="914400" rtl="0" eaLnBrk="1" latinLnBrk="0" hangingPunct="1">
              <a:lnSpc>
                <a:spcPct val="150000"/>
              </a:lnSpc>
              <a:spcBef>
                <a:spcPts val="1000"/>
              </a:spcBef>
              <a:spcAft>
                <a:spcPts val="1200"/>
              </a:spcAft>
              <a:buFontTx/>
              <a:buNone/>
              <a:defRPr lang="en-US" sz="1200" kern="120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r>
              <a:rPr lang="en-US" sz="1400" dirty="0">
                <a:solidFill>
                  <a:schemeClr val="bg2">
                    <a:lumMod val="50000"/>
                  </a:schemeClr>
                </a:solidFill>
                <a:latin typeface="Segoe UI" panose="020B0502040204020203" pitchFamily="34" charset="0"/>
                <a:cs typeface="Segoe UI" panose="020B0502040204020203" pitchFamily="34" charset="0"/>
              </a:rPr>
              <a:t>Freelancing</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3</a:t>
            </a:fld>
            <a:endParaRPr lang="en-US" sz="1400" dirty="0">
              <a:solidFill>
                <a:schemeClr val="bg2">
                  <a:lumMod val="50000"/>
                </a:schemeClr>
              </a:solidFill>
              <a:latin typeface="Segoe UI" panose="020B0502040204020203" pitchFamily="34" charset="0"/>
              <a:cs typeface="Segoe UI" panose="020B0502040204020203" pitchFamily="34" charset="0"/>
            </a:endParaRPr>
          </a:p>
        </p:txBody>
      </p:sp>
      <p:pic>
        <p:nvPicPr>
          <p:cNvPr id="6" name="Picture 5" descr="Logo, icon&#10;&#10;Description automatically generated">
            <a:extLst>
              <a:ext uri="{FF2B5EF4-FFF2-40B4-BE49-F238E27FC236}">
                <a16:creationId xmlns:a16="http://schemas.microsoft.com/office/drawing/2014/main" id="{64EFD0A7-52A7-8610-B0BE-2386DF528649}"/>
              </a:ext>
            </a:extLst>
          </p:cNvPr>
          <p:cNvPicPr>
            <a:picLocks noChangeAspect="1"/>
          </p:cNvPicPr>
          <p:nvPr/>
        </p:nvPicPr>
        <p:blipFill>
          <a:blip r:embed="rId3"/>
          <a:stretch>
            <a:fillRect/>
          </a:stretch>
        </p:blipFill>
        <p:spPr>
          <a:xfrm>
            <a:off x="10667656" y="33590"/>
            <a:ext cx="1939773" cy="1091122"/>
          </a:xfrm>
          <a:prstGeom prst="rect">
            <a:avLst/>
          </a:prstGeom>
        </p:spPr>
      </p:pic>
    </p:spTree>
    <p:extLst>
      <p:ext uri="{BB962C8B-B14F-4D97-AF65-F5344CB8AC3E}">
        <p14:creationId xmlns:p14="http://schemas.microsoft.com/office/powerpoint/2010/main" val="1864328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A72D-A2E8-4983-4129-815794314B73}"/>
              </a:ext>
            </a:extLst>
          </p:cNvPr>
          <p:cNvSpPr>
            <a:spLocks noGrp="1"/>
          </p:cNvSpPr>
          <p:nvPr>
            <p:ph type="title"/>
          </p:nvPr>
        </p:nvSpPr>
        <p:spPr>
          <a:xfrm>
            <a:off x="521208" y="566927"/>
            <a:ext cx="7664430" cy="3459949"/>
          </a:xfrm>
        </p:spPr>
        <p:txBody>
          <a:bodyPr/>
          <a:lstStyle/>
          <a:p>
            <a:pPr algn="just"/>
            <a:r>
              <a:rPr lang="en-US" b="0" i="0" dirty="0">
                <a:effectLst/>
                <a:latin typeface="-apple-system"/>
              </a:rPr>
              <a:t>But before you start selling, there’s a need to create a seller profile. Popularly called a ‘Fiverr gig’. So please don't waste your time. Click on the below button and sign up now</a:t>
            </a:r>
            <a:endParaRPr lang="en-US" dirty="0"/>
          </a:p>
        </p:txBody>
      </p:sp>
      <p:pic>
        <p:nvPicPr>
          <p:cNvPr id="5" name="Picture 4" descr="Logo, icon&#10;&#10;Description automatically generated">
            <a:extLst>
              <a:ext uri="{FF2B5EF4-FFF2-40B4-BE49-F238E27FC236}">
                <a16:creationId xmlns:a16="http://schemas.microsoft.com/office/drawing/2014/main" id="{480EDC9E-9CAC-4F8C-8EC6-B5E5C787FBDD}"/>
              </a:ext>
            </a:extLst>
          </p:cNvPr>
          <p:cNvPicPr>
            <a:picLocks noChangeAspect="1"/>
          </p:cNvPicPr>
          <p:nvPr/>
        </p:nvPicPr>
        <p:blipFill>
          <a:blip r:embed="rId2"/>
          <a:stretch>
            <a:fillRect/>
          </a:stretch>
        </p:blipFill>
        <p:spPr>
          <a:xfrm>
            <a:off x="10667656" y="33590"/>
            <a:ext cx="1939773" cy="1091122"/>
          </a:xfrm>
          <a:prstGeom prst="rect">
            <a:avLst/>
          </a:prstGeom>
        </p:spPr>
      </p:pic>
      <p:pic>
        <p:nvPicPr>
          <p:cNvPr id="2050" name="Picture 2" descr="Sign Up on Fiverr">
            <a:hlinkClick r:id="rId3"/>
            <a:extLst>
              <a:ext uri="{FF2B5EF4-FFF2-40B4-BE49-F238E27FC236}">
                <a16:creationId xmlns:a16="http://schemas.microsoft.com/office/drawing/2014/main" id="{505AD449-29B1-EBDE-B43E-B4187514D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3429000"/>
            <a:ext cx="4762500"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337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7D3B-5F99-C527-716B-AD41E4B7AFC4}"/>
              </a:ext>
            </a:extLst>
          </p:cNvPr>
          <p:cNvSpPr>
            <a:spLocks noGrp="1"/>
          </p:cNvSpPr>
          <p:nvPr>
            <p:ph type="title"/>
          </p:nvPr>
        </p:nvSpPr>
        <p:spPr/>
        <p:txBody>
          <a:bodyPr/>
          <a:lstStyle/>
          <a:p>
            <a:pPr algn="l"/>
            <a:r>
              <a:rPr lang="en-US" i="0" dirty="0">
                <a:effectLst/>
                <a:latin typeface="-apple-system"/>
              </a:rPr>
              <a:t>What is a gig on Fiverr?</a:t>
            </a:r>
            <a:endParaRPr lang="en-US" dirty="0"/>
          </a:p>
        </p:txBody>
      </p:sp>
      <p:sp>
        <p:nvSpPr>
          <p:cNvPr id="4" name="Text Placeholder 3">
            <a:extLst>
              <a:ext uri="{FF2B5EF4-FFF2-40B4-BE49-F238E27FC236}">
                <a16:creationId xmlns:a16="http://schemas.microsoft.com/office/drawing/2014/main" id="{AAF42EC4-ACB2-66B2-D9E5-43DB34305C2E}"/>
              </a:ext>
            </a:extLst>
          </p:cNvPr>
          <p:cNvSpPr>
            <a:spLocks noGrp="1"/>
          </p:cNvSpPr>
          <p:nvPr>
            <p:ph type="body" sz="quarter" idx="11"/>
          </p:nvPr>
        </p:nvSpPr>
        <p:spPr>
          <a:xfrm>
            <a:off x="551688" y="1207008"/>
            <a:ext cx="5879092" cy="5388664"/>
          </a:xfrm>
        </p:spPr>
        <p:txBody>
          <a:bodyPr anchor="t"/>
          <a:lstStyle/>
          <a:p>
            <a:pPr algn="just" fontAlgn="auto"/>
            <a:r>
              <a:rPr lang="en-US" sz="2800" i="0" dirty="0">
                <a:effectLst/>
                <a:latin typeface="-apple-system"/>
              </a:rPr>
              <a:t>A Fiverr gig is a term commonly used to describe the service you sell on Fiverr. It provides you with the opportunity to showcase your unique talent and inform buyers that you are well and truly capable of completing the service you render.</a:t>
            </a:r>
          </a:p>
          <a:p>
            <a:pPr algn="just" fontAlgn="auto"/>
            <a:endParaRPr lang="en-US" sz="2800" i="0" dirty="0">
              <a:effectLst/>
              <a:latin typeface="-apple-system"/>
            </a:endParaRPr>
          </a:p>
          <a:p>
            <a:pPr algn="just" fontAlgn="auto"/>
            <a:r>
              <a:rPr lang="en-US" sz="2800" i="0" dirty="0">
                <a:effectLst/>
                <a:latin typeface="-apple-system"/>
              </a:rPr>
              <a:t>Since you are mostly dealing with buyers whom you’ve never met before, the only way they can discover your quality is through your gig.</a:t>
            </a:r>
          </a:p>
        </p:txBody>
      </p:sp>
      <p:pic>
        <p:nvPicPr>
          <p:cNvPr id="8" name="Graphic 7" descr="Kiosk with solid fill">
            <a:extLst>
              <a:ext uri="{FF2B5EF4-FFF2-40B4-BE49-F238E27FC236}">
                <a16:creationId xmlns:a16="http://schemas.microsoft.com/office/drawing/2014/main" id="{0C7666DF-901F-6C17-F8C4-7CA73A148C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99816" y="2758190"/>
            <a:ext cx="3618876" cy="3618876"/>
          </a:xfrm>
          <a:prstGeom prst="rect">
            <a:avLst/>
          </a:prstGeom>
        </p:spPr>
      </p:pic>
      <p:pic>
        <p:nvPicPr>
          <p:cNvPr id="9" name="Picture 8" descr="Logo, icon&#10;&#10;Description automatically generated">
            <a:extLst>
              <a:ext uri="{FF2B5EF4-FFF2-40B4-BE49-F238E27FC236}">
                <a16:creationId xmlns:a16="http://schemas.microsoft.com/office/drawing/2014/main" id="{200C715A-A60B-1324-F151-F1498DCA7B87}"/>
              </a:ext>
            </a:extLst>
          </p:cNvPr>
          <p:cNvPicPr>
            <a:picLocks noChangeAspect="1"/>
          </p:cNvPicPr>
          <p:nvPr/>
        </p:nvPicPr>
        <p:blipFill>
          <a:blip r:embed="rId4"/>
          <a:stretch>
            <a:fillRect/>
          </a:stretch>
        </p:blipFill>
        <p:spPr>
          <a:xfrm>
            <a:off x="10667656" y="33590"/>
            <a:ext cx="1939773" cy="1091122"/>
          </a:xfrm>
          <a:prstGeom prst="rect">
            <a:avLst/>
          </a:prstGeom>
        </p:spPr>
      </p:pic>
    </p:spTree>
    <p:extLst>
      <p:ext uri="{BB962C8B-B14F-4D97-AF65-F5344CB8AC3E}">
        <p14:creationId xmlns:p14="http://schemas.microsoft.com/office/powerpoint/2010/main" val="1548117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7D3B-5F99-C527-716B-AD41E4B7AFC4}"/>
              </a:ext>
            </a:extLst>
          </p:cNvPr>
          <p:cNvSpPr>
            <a:spLocks noGrp="1"/>
          </p:cNvSpPr>
          <p:nvPr>
            <p:ph type="title"/>
          </p:nvPr>
        </p:nvSpPr>
        <p:spPr/>
        <p:txBody>
          <a:bodyPr/>
          <a:lstStyle/>
          <a:p>
            <a:pPr algn="l" fontAlgn="auto"/>
            <a:r>
              <a:rPr lang="en-US" b="1" i="0" dirty="0">
                <a:effectLst/>
                <a:latin typeface="-apple-system"/>
              </a:rPr>
              <a:t>How to Create a gig on Fiverr?</a:t>
            </a:r>
          </a:p>
        </p:txBody>
      </p:sp>
      <p:sp>
        <p:nvSpPr>
          <p:cNvPr id="4" name="Text Placeholder 3">
            <a:extLst>
              <a:ext uri="{FF2B5EF4-FFF2-40B4-BE49-F238E27FC236}">
                <a16:creationId xmlns:a16="http://schemas.microsoft.com/office/drawing/2014/main" id="{AAF42EC4-ACB2-66B2-D9E5-43DB34305C2E}"/>
              </a:ext>
            </a:extLst>
          </p:cNvPr>
          <p:cNvSpPr>
            <a:spLocks noGrp="1"/>
          </p:cNvSpPr>
          <p:nvPr>
            <p:ph type="body" sz="quarter" idx="11"/>
          </p:nvPr>
        </p:nvSpPr>
        <p:spPr>
          <a:xfrm>
            <a:off x="551688" y="1207008"/>
            <a:ext cx="5879092" cy="5388664"/>
          </a:xfrm>
        </p:spPr>
        <p:txBody>
          <a:bodyPr anchor="t"/>
          <a:lstStyle/>
          <a:p>
            <a:pPr algn="just" fontAlgn="auto"/>
            <a:r>
              <a:rPr lang="en-US" sz="2800" i="0" dirty="0">
                <a:effectLst/>
                <a:latin typeface="-apple-system"/>
              </a:rPr>
              <a:t>The Fiverr mobile app doesn’t have a built-in feature for gig creation. So you need to log in to your Fiverr account using a computer.</a:t>
            </a:r>
          </a:p>
          <a:p>
            <a:pPr algn="just" fontAlgn="auto"/>
            <a:endParaRPr lang="en-US" sz="2800" dirty="0">
              <a:latin typeface="-apple-system"/>
            </a:endParaRPr>
          </a:p>
          <a:p>
            <a:pPr algn="just" fontAlgn="auto"/>
            <a:r>
              <a:rPr lang="en-US" sz="2800" i="0" dirty="0">
                <a:effectLst/>
                <a:latin typeface="-apple-system"/>
              </a:rPr>
              <a:t>Follo</a:t>
            </a:r>
            <a:r>
              <a:rPr lang="en-US" sz="2800" dirty="0">
                <a:latin typeface="-apple-system"/>
              </a:rPr>
              <a:t>w the steps to create a gig:</a:t>
            </a:r>
          </a:p>
          <a:p>
            <a:pPr algn="just" fontAlgn="auto"/>
            <a:endParaRPr lang="en-US" sz="2800" i="0" dirty="0">
              <a:effectLst/>
              <a:latin typeface="-apple-system"/>
            </a:endParaRPr>
          </a:p>
          <a:p>
            <a:pPr algn="just" fontAlgn="auto"/>
            <a:endParaRPr lang="en-US" sz="3600" i="0" dirty="0">
              <a:effectLst/>
              <a:latin typeface="-apple-system"/>
            </a:endParaRPr>
          </a:p>
        </p:txBody>
      </p:sp>
      <p:pic>
        <p:nvPicPr>
          <p:cNvPr id="8" name="Graphic 7" descr="Kiosk with solid fill">
            <a:extLst>
              <a:ext uri="{FF2B5EF4-FFF2-40B4-BE49-F238E27FC236}">
                <a16:creationId xmlns:a16="http://schemas.microsoft.com/office/drawing/2014/main" id="{0C7666DF-901F-6C17-F8C4-7CA73A148C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99816" y="2758190"/>
            <a:ext cx="3618876" cy="3618876"/>
          </a:xfrm>
          <a:prstGeom prst="rect">
            <a:avLst/>
          </a:prstGeom>
        </p:spPr>
      </p:pic>
      <p:pic>
        <p:nvPicPr>
          <p:cNvPr id="3" name="Picture 2" descr="Logo, icon&#10;&#10;Description automatically generated">
            <a:extLst>
              <a:ext uri="{FF2B5EF4-FFF2-40B4-BE49-F238E27FC236}">
                <a16:creationId xmlns:a16="http://schemas.microsoft.com/office/drawing/2014/main" id="{6AA74C92-4ECB-D449-E354-92B2F28D0494}"/>
              </a:ext>
            </a:extLst>
          </p:cNvPr>
          <p:cNvPicPr>
            <a:picLocks noChangeAspect="1"/>
          </p:cNvPicPr>
          <p:nvPr/>
        </p:nvPicPr>
        <p:blipFill>
          <a:blip r:embed="rId4"/>
          <a:stretch>
            <a:fillRect/>
          </a:stretch>
        </p:blipFill>
        <p:spPr>
          <a:xfrm>
            <a:off x="10667656" y="33590"/>
            <a:ext cx="1939773" cy="1091122"/>
          </a:xfrm>
          <a:prstGeom prst="rect">
            <a:avLst/>
          </a:prstGeom>
        </p:spPr>
      </p:pic>
    </p:spTree>
    <p:extLst>
      <p:ext uri="{BB962C8B-B14F-4D97-AF65-F5344CB8AC3E}">
        <p14:creationId xmlns:p14="http://schemas.microsoft.com/office/powerpoint/2010/main" val="178654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7D3B-5F99-C527-716B-AD41E4B7AFC4}"/>
              </a:ext>
            </a:extLst>
          </p:cNvPr>
          <p:cNvSpPr>
            <a:spLocks noGrp="1"/>
          </p:cNvSpPr>
          <p:nvPr>
            <p:ph type="title"/>
          </p:nvPr>
        </p:nvSpPr>
        <p:spPr/>
        <p:txBody>
          <a:bodyPr/>
          <a:lstStyle/>
          <a:p>
            <a:pPr algn="l" fontAlgn="auto"/>
            <a:r>
              <a:rPr lang="en-US" b="1" i="0" dirty="0">
                <a:effectLst/>
                <a:latin typeface="-apple-system"/>
              </a:rPr>
              <a:t>How to Create a gig on Fiverr?</a:t>
            </a:r>
          </a:p>
        </p:txBody>
      </p:sp>
      <p:sp>
        <p:nvSpPr>
          <p:cNvPr id="4" name="Text Placeholder 3">
            <a:extLst>
              <a:ext uri="{FF2B5EF4-FFF2-40B4-BE49-F238E27FC236}">
                <a16:creationId xmlns:a16="http://schemas.microsoft.com/office/drawing/2014/main" id="{AAF42EC4-ACB2-66B2-D9E5-43DB34305C2E}"/>
              </a:ext>
            </a:extLst>
          </p:cNvPr>
          <p:cNvSpPr>
            <a:spLocks noGrp="1"/>
          </p:cNvSpPr>
          <p:nvPr>
            <p:ph type="body" sz="quarter" idx="11"/>
          </p:nvPr>
        </p:nvSpPr>
        <p:spPr>
          <a:xfrm>
            <a:off x="551688" y="1207008"/>
            <a:ext cx="5879092" cy="5388664"/>
          </a:xfrm>
        </p:spPr>
        <p:txBody>
          <a:bodyPr anchor="t"/>
          <a:lstStyle/>
          <a:p>
            <a:pPr algn="just"/>
            <a:r>
              <a:rPr lang="en-US" sz="2800" i="0" dirty="0">
                <a:effectLst/>
                <a:latin typeface="-apple-system"/>
              </a:rPr>
              <a:t>Step#01: </a:t>
            </a:r>
            <a:r>
              <a:rPr lang="en-US" sz="2800" b="1" i="0" dirty="0">
                <a:effectLst/>
                <a:latin typeface="-apple-system"/>
              </a:rPr>
              <a:t>On your Fiverr homepage, click on My Business and then on Gigs.</a:t>
            </a:r>
          </a:p>
          <a:p>
            <a:pPr algn="just" fontAlgn="auto"/>
            <a:endParaRPr lang="en-US" sz="3600" i="0" dirty="0">
              <a:effectLst/>
              <a:latin typeface="-apple-system"/>
            </a:endParaRPr>
          </a:p>
        </p:txBody>
      </p:sp>
      <p:pic>
        <p:nvPicPr>
          <p:cNvPr id="5" name="Picture 4">
            <a:extLst>
              <a:ext uri="{FF2B5EF4-FFF2-40B4-BE49-F238E27FC236}">
                <a16:creationId xmlns:a16="http://schemas.microsoft.com/office/drawing/2014/main" id="{30AC929E-6EA1-7CEF-1D44-92CE3CA782BA}"/>
              </a:ext>
            </a:extLst>
          </p:cNvPr>
          <p:cNvPicPr>
            <a:picLocks noChangeAspect="1"/>
          </p:cNvPicPr>
          <p:nvPr/>
        </p:nvPicPr>
        <p:blipFill rotWithShape="1">
          <a:blip r:embed="rId2"/>
          <a:srcRect l="10574" t="7013" r="13566" b="67650"/>
          <a:stretch/>
        </p:blipFill>
        <p:spPr>
          <a:xfrm>
            <a:off x="521208" y="3166822"/>
            <a:ext cx="9248931" cy="173761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66AE58EC-A6B9-7B3B-5549-3DBF72F2BC97}"/>
                  </a:ext>
                </a:extLst>
              </p14:cNvPr>
              <p14:cNvContentPartPr/>
              <p14:nvPr/>
            </p14:nvContentPartPr>
            <p14:xfrm>
              <a:off x="1639827" y="4083547"/>
              <a:ext cx="650160" cy="54000"/>
            </p14:xfrm>
          </p:contentPart>
        </mc:Choice>
        <mc:Fallback>
          <p:pic>
            <p:nvPicPr>
              <p:cNvPr id="6" name="Ink 5">
                <a:extLst>
                  <a:ext uri="{FF2B5EF4-FFF2-40B4-BE49-F238E27FC236}">
                    <a16:creationId xmlns:a16="http://schemas.microsoft.com/office/drawing/2014/main" id="{66AE58EC-A6B9-7B3B-5549-3DBF72F2BC97}"/>
                  </a:ext>
                </a:extLst>
              </p:cNvPr>
              <p:cNvPicPr/>
              <p:nvPr/>
            </p:nvPicPr>
            <p:blipFill>
              <a:blip r:embed="rId4"/>
              <a:stretch>
                <a:fillRect/>
              </a:stretch>
            </p:blipFill>
            <p:spPr>
              <a:xfrm>
                <a:off x="1576827" y="4020907"/>
                <a:ext cx="77580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332103D1-A375-653D-9FEF-A42B08300358}"/>
                  </a:ext>
                </a:extLst>
              </p14:cNvPr>
              <p14:cNvContentPartPr/>
              <p14:nvPr/>
            </p14:nvContentPartPr>
            <p14:xfrm>
              <a:off x="8998587" y="3374347"/>
              <a:ext cx="583200" cy="44280"/>
            </p14:xfrm>
          </p:contentPart>
        </mc:Choice>
        <mc:Fallback>
          <p:pic>
            <p:nvPicPr>
              <p:cNvPr id="7" name="Ink 6">
                <a:extLst>
                  <a:ext uri="{FF2B5EF4-FFF2-40B4-BE49-F238E27FC236}">
                    <a16:creationId xmlns:a16="http://schemas.microsoft.com/office/drawing/2014/main" id="{332103D1-A375-653D-9FEF-A42B08300358}"/>
                  </a:ext>
                </a:extLst>
              </p:cNvPr>
              <p:cNvPicPr/>
              <p:nvPr/>
            </p:nvPicPr>
            <p:blipFill>
              <a:blip r:embed="rId6"/>
              <a:stretch>
                <a:fillRect/>
              </a:stretch>
            </p:blipFill>
            <p:spPr>
              <a:xfrm>
                <a:off x="8935587" y="3311707"/>
                <a:ext cx="70884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228676CF-6CBD-3CEF-92F5-2E8F25F41334}"/>
                  </a:ext>
                </a:extLst>
              </p14:cNvPr>
              <p14:cNvContentPartPr/>
              <p14:nvPr/>
            </p14:nvContentPartPr>
            <p14:xfrm>
              <a:off x="4717107" y="4605547"/>
              <a:ext cx="299880" cy="360"/>
            </p14:xfrm>
          </p:contentPart>
        </mc:Choice>
        <mc:Fallback>
          <p:pic>
            <p:nvPicPr>
              <p:cNvPr id="9" name="Ink 8">
                <a:extLst>
                  <a:ext uri="{FF2B5EF4-FFF2-40B4-BE49-F238E27FC236}">
                    <a16:creationId xmlns:a16="http://schemas.microsoft.com/office/drawing/2014/main" id="{228676CF-6CBD-3CEF-92F5-2E8F25F41334}"/>
                  </a:ext>
                </a:extLst>
              </p:cNvPr>
              <p:cNvPicPr/>
              <p:nvPr/>
            </p:nvPicPr>
            <p:blipFill>
              <a:blip r:embed="rId8"/>
              <a:stretch>
                <a:fillRect/>
              </a:stretch>
            </p:blipFill>
            <p:spPr>
              <a:xfrm>
                <a:off x="4654107" y="4542907"/>
                <a:ext cx="4255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7B41AEA6-422E-AAA9-6B52-EF1D4FE2BB13}"/>
                  </a:ext>
                </a:extLst>
              </p14:cNvPr>
              <p14:cNvContentPartPr/>
              <p14:nvPr/>
            </p14:nvContentPartPr>
            <p14:xfrm>
              <a:off x="6075747" y="4691227"/>
              <a:ext cx="282600" cy="3960"/>
            </p14:xfrm>
          </p:contentPart>
        </mc:Choice>
        <mc:Fallback>
          <p:pic>
            <p:nvPicPr>
              <p:cNvPr id="10" name="Ink 9">
                <a:extLst>
                  <a:ext uri="{FF2B5EF4-FFF2-40B4-BE49-F238E27FC236}">
                    <a16:creationId xmlns:a16="http://schemas.microsoft.com/office/drawing/2014/main" id="{7B41AEA6-422E-AAA9-6B52-EF1D4FE2BB13}"/>
                  </a:ext>
                </a:extLst>
              </p:cNvPr>
              <p:cNvPicPr/>
              <p:nvPr/>
            </p:nvPicPr>
            <p:blipFill>
              <a:blip r:embed="rId10"/>
              <a:stretch>
                <a:fillRect/>
              </a:stretch>
            </p:blipFill>
            <p:spPr>
              <a:xfrm>
                <a:off x="6013107" y="4628587"/>
                <a:ext cx="40824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2DE96E48-1C28-20BF-5D52-0C4A3EB1817C}"/>
                  </a:ext>
                </a:extLst>
              </p14:cNvPr>
              <p14:cNvContentPartPr/>
              <p14:nvPr/>
            </p14:nvContentPartPr>
            <p14:xfrm>
              <a:off x="6913467" y="4699867"/>
              <a:ext cx="384840" cy="23400"/>
            </p14:xfrm>
          </p:contentPart>
        </mc:Choice>
        <mc:Fallback>
          <p:pic>
            <p:nvPicPr>
              <p:cNvPr id="11" name="Ink 10">
                <a:extLst>
                  <a:ext uri="{FF2B5EF4-FFF2-40B4-BE49-F238E27FC236}">
                    <a16:creationId xmlns:a16="http://schemas.microsoft.com/office/drawing/2014/main" id="{2DE96E48-1C28-20BF-5D52-0C4A3EB1817C}"/>
                  </a:ext>
                </a:extLst>
              </p:cNvPr>
              <p:cNvPicPr/>
              <p:nvPr/>
            </p:nvPicPr>
            <p:blipFill>
              <a:blip r:embed="rId12"/>
              <a:stretch>
                <a:fillRect/>
              </a:stretch>
            </p:blipFill>
            <p:spPr>
              <a:xfrm>
                <a:off x="6850467" y="4637227"/>
                <a:ext cx="510480" cy="149040"/>
              </a:xfrm>
              <a:prstGeom prst="rect">
                <a:avLst/>
              </a:prstGeom>
            </p:spPr>
          </p:pic>
        </mc:Fallback>
      </mc:AlternateContent>
      <p:grpSp>
        <p:nvGrpSpPr>
          <p:cNvPr id="14" name="Group 13">
            <a:extLst>
              <a:ext uri="{FF2B5EF4-FFF2-40B4-BE49-F238E27FC236}">
                <a16:creationId xmlns:a16="http://schemas.microsoft.com/office/drawing/2014/main" id="{E42962C0-573B-4306-0D0C-7E825DA72BC0}"/>
              </a:ext>
            </a:extLst>
          </p:cNvPr>
          <p:cNvGrpSpPr/>
          <p:nvPr/>
        </p:nvGrpSpPr>
        <p:grpSpPr>
          <a:xfrm>
            <a:off x="4571667" y="3938827"/>
            <a:ext cx="429120" cy="95040"/>
            <a:chOff x="4571667" y="3938827"/>
            <a:chExt cx="429120" cy="95040"/>
          </a:xfrm>
        </p:grpSpPr>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0487D6A3-384A-5C11-3663-10BA322C0719}"/>
                    </a:ext>
                  </a:extLst>
                </p14:cNvPr>
                <p14:cNvContentPartPr/>
                <p14:nvPr/>
              </p14:nvContentPartPr>
              <p14:xfrm>
                <a:off x="4571667" y="3938827"/>
                <a:ext cx="429120" cy="60480"/>
              </p14:xfrm>
            </p:contentPart>
          </mc:Choice>
          <mc:Fallback>
            <p:pic>
              <p:nvPicPr>
                <p:cNvPr id="12" name="Ink 11">
                  <a:extLst>
                    <a:ext uri="{FF2B5EF4-FFF2-40B4-BE49-F238E27FC236}">
                      <a16:creationId xmlns:a16="http://schemas.microsoft.com/office/drawing/2014/main" id="{0487D6A3-384A-5C11-3663-10BA322C0719}"/>
                    </a:ext>
                  </a:extLst>
                </p:cNvPr>
                <p:cNvPicPr/>
                <p:nvPr/>
              </p:nvPicPr>
              <p:blipFill>
                <a:blip r:embed="rId14"/>
                <a:stretch>
                  <a:fillRect/>
                </a:stretch>
              </p:blipFill>
              <p:spPr>
                <a:xfrm>
                  <a:off x="4508667" y="3876187"/>
                  <a:ext cx="55476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77FCA855-B780-8E0C-EDDD-4883677FA016}"/>
                    </a:ext>
                  </a:extLst>
                </p14:cNvPr>
                <p14:cNvContentPartPr/>
                <p14:nvPr/>
              </p14:nvContentPartPr>
              <p14:xfrm>
                <a:off x="4759587" y="4033507"/>
                <a:ext cx="360" cy="360"/>
              </p14:xfrm>
            </p:contentPart>
          </mc:Choice>
          <mc:Fallback>
            <p:pic>
              <p:nvPicPr>
                <p:cNvPr id="13" name="Ink 12">
                  <a:extLst>
                    <a:ext uri="{FF2B5EF4-FFF2-40B4-BE49-F238E27FC236}">
                      <a16:creationId xmlns:a16="http://schemas.microsoft.com/office/drawing/2014/main" id="{77FCA855-B780-8E0C-EDDD-4883677FA016}"/>
                    </a:ext>
                  </a:extLst>
                </p:cNvPr>
                <p:cNvPicPr/>
                <p:nvPr/>
              </p:nvPicPr>
              <p:blipFill>
                <a:blip r:embed="rId16"/>
                <a:stretch>
                  <a:fillRect/>
                </a:stretch>
              </p:blipFill>
              <p:spPr>
                <a:xfrm>
                  <a:off x="4696587" y="3970507"/>
                  <a:ext cx="126000" cy="12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17" name="Ink 16">
                <a:extLst>
                  <a:ext uri="{FF2B5EF4-FFF2-40B4-BE49-F238E27FC236}">
                    <a16:creationId xmlns:a16="http://schemas.microsoft.com/office/drawing/2014/main" id="{6ABAEC79-4A78-5400-CCBC-5684BC87BC3B}"/>
                  </a:ext>
                </a:extLst>
              </p14:cNvPr>
              <p14:cNvContentPartPr/>
              <p14:nvPr/>
            </p14:nvContentPartPr>
            <p14:xfrm>
              <a:off x="2356587" y="3083467"/>
              <a:ext cx="883080" cy="456120"/>
            </p14:xfrm>
          </p:contentPart>
        </mc:Choice>
        <mc:Fallback>
          <p:pic>
            <p:nvPicPr>
              <p:cNvPr id="17" name="Ink 16">
                <a:extLst>
                  <a:ext uri="{FF2B5EF4-FFF2-40B4-BE49-F238E27FC236}">
                    <a16:creationId xmlns:a16="http://schemas.microsoft.com/office/drawing/2014/main" id="{6ABAEC79-4A78-5400-CCBC-5684BC87BC3B}"/>
                  </a:ext>
                </a:extLst>
              </p:cNvPr>
              <p:cNvPicPr/>
              <p:nvPr/>
            </p:nvPicPr>
            <p:blipFill>
              <a:blip r:embed="rId18"/>
              <a:stretch>
                <a:fillRect/>
              </a:stretch>
            </p:blipFill>
            <p:spPr>
              <a:xfrm>
                <a:off x="2338947" y="3065467"/>
                <a:ext cx="918720" cy="491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 name="Ink 17">
                <a:extLst>
                  <a:ext uri="{FF2B5EF4-FFF2-40B4-BE49-F238E27FC236}">
                    <a16:creationId xmlns:a16="http://schemas.microsoft.com/office/drawing/2014/main" id="{E0D28786-806D-3380-558C-01D67437FD16}"/>
                  </a:ext>
                </a:extLst>
              </p14:cNvPr>
              <p14:cNvContentPartPr/>
              <p14:nvPr/>
            </p14:nvContentPartPr>
            <p14:xfrm>
              <a:off x="2459547" y="3911827"/>
              <a:ext cx="353520" cy="293400"/>
            </p14:xfrm>
          </p:contentPart>
        </mc:Choice>
        <mc:Fallback>
          <p:pic>
            <p:nvPicPr>
              <p:cNvPr id="18" name="Ink 17">
                <a:extLst>
                  <a:ext uri="{FF2B5EF4-FFF2-40B4-BE49-F238E27FC236}">
                    <a16:creationId xmlns:a16="http://schemas.microsoft.com/office/drawing/2014/main" id="{E0D28786-806D-3380-558C-01D67437FD16}"/>
                  </a:ext>
                </a:extLst>
              </p:cNvPr>
              <p:cNvPicPr/>
              <p:nvPr/>
            </p:nvPicPr>
            <p:blipFill>
              <a:blip r:embed="rId20"/>
              <a:stretch>
                <a:fillRect/>
              </a:stretch>
            </p:blipFill>
            <p:spPr>
              <a:xfrm>
                <a:off x="2441907" y="3893827"/>
                <a:ext cx="389160" cy="329040"/>
              </a:xfrm>
              <a:prstGeom prst="rect">
                <a:avLst/>
              </a:prstGeom>
            </p:spPr>
          </p:pic>
        </mc:Fallback>
      </mc:AlternateContent>
      <p:pic>
        <p:nvPicPr>
          <p:cNvPr id="19" name="Picture 18" descr="Logo, icon&#10;&#10;Description automatically generated">
            <a:extLst>
              <a:ext uri="{FF2B5EF4-FFF2-40B4-BE49-F238E27FC236}">
                <a16:creationId xmlns:a16="http://schemas.microsoft.com/office/drawing/2014/main" id="{75982657-3B8F-4F99-2AC0-4A5F0C80F5C6}"/>
              </a:ext>
            </a:extLst>
          </p:cNvPr>
          <p:cNvPicPr>
            <a:picLocks noChangeAspect="1"/>
          </p:cNvPicPr>
          <p:nvPr/>
        </p:nvPicPr>
        <p:blipFill>
          <a:blip r:embed="rId21"/>
          <a:stretch>
            <a:fillRect/>
          </a:stretch>
        </p:blipFill>
        <p:spPr>
          <a:xfrm>
            <a:off x="10667656" y="33590"/>
            <a:ext cx="1939773" cy="1091122"/>
          </a:xfrm>
          <a:prstGeom prst="rect">
            <a:avLst/>
          </a:prstGeom>
        </p:spPr>
      </p:pic>
    </p:spTree>
    <p:extLst>
      <p:ext uri="{BB962C8B-B14F-4D97-AF65-F5344CB8AC3E}">
        <p14:creationId xmlns:p14="http://schemas.microsoft.com/office/powerpoint/2010/main" val="3316373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7D3B-5F99-C527-716B-AD41E4B7AFC4}"/>
              </a:ext>
            </a:extLst>
          </p:cNvPr>
          <p:cNvSpPr>
            <a:spLocks noGrp="1"/>
          </p:cNvSpPr>
          <p:nvPr>
            <p:ph type="title"/>
          </p:nvPr>
        </p:nvSpPr>
        <p:spPr/>
        <p:txBody>
          <a:bodyPr/>
          <a:lstStyle/>
          <a:p>
            <a:pPr algn="l" fontAlgn="auto"/>
            <a:r>
              <a:rPr lang="en-US" b="1" i="0" dirty="0">
                <a:effectLst/>
                <a:latin typeface="-apple-system"/>
              </a:rPr>
              <a:t>How to Create a gig on Fiverr?</a:t>
            </a:r>
          </a:p>
        </p:txBody>
      </p:sp>
      <p:sp>
        <p:nvSpPr>
          <p:cNvPr id="4" name="Text Placeholder 3">
            <a:extLst>
              <a:ext uri="{FF2B5EF4-FFF2-40B4-BE49-F238E27FC236}">
                <a16:creationId xmlns:a16="http://schemas.microsoft.com/office/drawing/2014/main" id="{AAF42EC4-ACB2-66B2-D9E5-43DB34305C2E}"/>
              </a:ext>
            </a:extLst>
          </p:cNvPr>
          <p:cNvSpPr>
            <a:spLocks noGrp="1"/>
          </p:cNvSpPr>
          <p:nvPr>
            <p:ph type="body" sz="quarter" idx="11"/>
          </p:nvPr>
        </p:nvSpPr>
        <p:spPr>
          <a:xfrm>
            <a:off x="551688" y="1207008"/>
            <a:ext cx="5879092" cy="5388664"/>
          </a:xfrm>
        </p:spPr>
        <p:txBody>
          <a:bodyPr anchor="t"/>
          <a:lstStyle/>
          <a:p>
            <a:pPr algn="l" fontAlgn="auto"/>
            <a:r>
              <a:rPr lang="en-US" sz="2800" b="1" i="0" dirty="0">
                <a:effectLst/>
                <a:latin typeface="-apple-system"/>
              </a:rPr>
              <a:t>Step #2: Click on create a new gig</a:t>
            </a:r>
          </a:p>
          <a:p>
            <a:pPr algn="l" fontAlgn="auto"/>
            <a:endParaRPr lang="en-US" sz="2800" dirty="0">
              <a:latin typeface="-apple-system"/>
            </a:endParaRPr>
          </a:p>
          <a:p>
            <a:pPr algn="l" fontAlgn="auto"/>
            <a:endParaRPr lang="en-US" sz="2800" b="1" i="0" dirty="0">
              <a:effectLst/>
              <a:latin typeface="-apple-system"/>
            </a:endParaRPr>
          </a:p>
          <a:p>
            <a:pPr algn="l" fontAlgn="auto"/>
            <a:endParaRPr lang="en-US" sz="2800" dirty="0">
              <a:latin typeface="-apple-system"/>
            </a:endParaRPr>
          </a:p>
          <a:p>
            <a:pPr algn="l" fontAlgn="auto"/>
            <a:endParaRPr lang="en-US" sz="2800" b="1" i="0" dirty="0">
              <a:effectLst/>
              <a:latin typeface="-apple-system"/>
            </a:endParaRPr>
          </a:p>
          <a:p>
            <a:pPr algn="l" fontAlgn="auto"/>
            <a:endParaRPr lang="en-US" sz="2800" dirty="0">
              <a:latin typeface="-apple-system"/>
            </a:endParaRPr>
          </a:p>
          <a:p>
            <a:pPr algn="l" fontAlgn="auto"/>
            <a:endParaRPr lang="en-US" sz="2800" b="1" i="0" dirty="0">
              <a:effectLst/>
              <a:latin typeface="-apple-system"/>
            </a:endParaRPr>
          </a:p>
          <a:p>
            <a:pPr algn="l" fontAlgn="auto"/>
            <a:endParaRPr lang="en-US" sz="2800" b="1" i="0" dirty="0">
              <a:effectLst/>
              <a:latin typeface="-apple-system"/>
            </a:endParaRPr>
          </a:p>
          <a:p>
            <a:pPr algn="l" fontAlgn="auto"/>
            <a:r>
              <a:rPr lang="en-US" sz="2800" b="1" i="0" dirty="0">
                <a:effectLst/>
                <a:latin typeface="-apple-system"/>
              </a:rPr>
              <a:t>If you’ve not created one, you’ll be prompted to do so. Click on ‘create a new gig’, found at the top-right corner.</a:t>
            </a:r>
          </a:p>
        </p:txBody>
      </p:sp>
      <p:pic>
        <p:nvPicPr>
          <p:cNvPr id="23" name="Picture 22">
            <a:extLst>
              <a:ext uri="{FF2B5EF4-FFF2-40B4-BE49-F238E27FC236}">
                <a16:creationId xmlns:a16="http://schemas.microsoft.com/office/drawing/2014/main" id="{06145CCB-2C75-C310-2D26-D55FB1C0ADFE}"/>
              </a:ext>
            </a:extLst>
          </p:cNvPr>
          <p:cNvPicPr>
            <a:picLocks noChangeAspect="1"/>
          </p:cNvPicPr>
          <p:nvPr/>
        </p:nvPicPr>
        <p:blipFill>
          <a:blip r:embed="rId2"/>
          <a:stretch>
            <a:fillRect/>
          </a:stretch>
        </p:blipFill>
        <p:spPr>
          <a:xfrm>
            <a:off x="334780" y="2292799"/>
            <a:ext cx="12192000" cy="1822695"/>
          </a:xfrm>
          <a:prstGeom prst="rect">
            <a:avLst/>
          </a:prstGeom>
        </p:spPr>
      </p:pic>
      <mc:AlternateContent xmlns:mc="http://schemas.openxmlformats.org/markup-compatibility/2006">
        <mc:Choice xmlns:p14="http://schemas.microsoft.com/office/powerpoint/2010/main" Requires="p14">
          <p:contentPart p14:bwMode="auto" r:id="rId3">
            <p14:nvContentPartPr>
              <p14:cNvPr id="24" name="Ink 23">
                <a:extLst>
                  <a:ext uri="{FF2B5EF4-FFF2-40B4-BE49-F238E27FC236}">
                    <a16:creationId xmlns:a16="http://schemas.microsoft.com/office/drawing/2014/main" id="{A81F8694-DA05-0C14-AA7D-E29B1B975D32}"/>
                  </a:ext>
                </a:extLst>
              </p14:cNvPr>
              <p14:cNvContentPartPr/>
              <p14:nvPr/>
            </p14:nvContentPartPr>
            <p14:xfrm>
              <a:off x="10475551" y="3147687"/>
              <a:ext cx="1878480" cy="916200"/>
            </p14:xfrm>
          </p:contentPart>
        </mc:Choice>
        <mc:Fallback>
          <p:pic>
            <p:nvPicPr>
              <p:cNvPr id="24" name="Ink 23">
                <a:extLst>
                  <a:ext uri="{FF2B5EF4-FFF2-40B4-BE49-F238E27FC236}">
                    <a16:creationId xmlns:a16="http://schemas.microsoft.com/office/drawing/2014/main" id="{A81F8694-DA05-0C14-AA7D-E29B1B975D32}"/>
                  </a:ext>
                </a:extLst>
              </p:cNvPr>
              <p:cNvPicPr/>
              <p:nvPr/>
            </p:nvPicPr>
            <p:blipFill>
              <a:blip r:embed="rId4"/>
              <a:stretch>
                <a:fillRect/>
              </a:stretch>
            </p:blipFill>
            <p:spPr>
              <a:xfrm>
                <a:off x="10466551" y="3139047"/>
                <a:ext cx="1896120" cy="933840"/>
              </a:xfrm>
              <a:prstGeom prst="rect">
                <a:avLst/>
              </a:prstGeom>
            </p:spPr>
          </p:pic>
        </mc:Fallback>
      </mc:AlternateContent>
      <p:pic>
        <p:nvPicPr>
          <p:cNvPr id="25" name="Picture 24" descr="Logo, icon&#10;&#10;Description automatically generated">
            <a:extLst>
              <a:ext uri="{FF2B5EF4-FFF2-40B4-BE49-F238E27FC236}">
                <a16:creationId xmlns:a16="http://schemas.microsoft.com/office/drawing/2014/main" id="{3179F0E4-F42E-1AD8-4EB5-D03637BE7361}"/>
              </a:ext>
            </a:extLst>
          </p:cNvPr>
          <p:cNvPicPr>
            <a:picLocks noChangeAspect="1"/>
          </p:cNvPicPr>
          <p:nvPr/>
        </p:nvPicPr>
        <p:blipFill>
          <a:blip r:embed="rId5"/>
          <a:stretch>
            <a:fillRect/>
          </a:stretch>
        </p:blipFill>
        <p:spPr>
          <a:xfrm>
            <a:off x="10667656" y="33590"/>
            <a:ext cx="1939773" cy="1091122"/>
          </a:xfrm>
          <a:prstGeom prst="rect">
            <a:avLst/>
          </a:prstGeom>
        </p:spPr>
      </p:pic>
    </p:spTree>
    <p:extLst>
      <p:ext uri="{BB962C8B-B14F-4D97-AF65-F5344CB8AC3E}">
        <p14:creationId xmlns:p14="http://schemas.microsoft.com/office/powerpoint/2010/main" val="1708207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7D3B-5F99-C527-716B-AD41E4B7AFC4}"/>
              </a:ext>
            </a:extLst>
          </p:cNvPr>
          <p:cNvSpPr>
            <a:spLocks noGrp="1"/>
          </p:cNvSpPr>
          <p:nvPr>
            <p:ph type="title"/>
          </p:nvPr>
        </p:nvSpPr>
        <p:spPr/>
        <p:txBody>
          <a:bodyPr/>
          <a:lstStyle/>
          <a:p>
            <a:pPr algn="l" fontAlgn="auto"/>
            <a:r>
              <a:rPr lang="en-US" b="1" i="0" dirty="0">
                <a:effectLst/>
                <a:latin typeface="-apple-system"/>
              </a:rPr>
              <a:t>How to Create a gig on Fiverr?</a:t>
            </a:r>
          </a:p>
        </p:txBody>
      </p:sp>
      <p:sp>
        <p:nvSpPr>
          <p:cNvPr id="4" name="Text Placeholder 3">
            <a:extLst>
              <a:ext uri="{FF2B5EF4-FFF2-40B4-BE49-F238E27FC236}">
                <a16:creationId xmlns:a16="http://schemas.microsoft.com/office/drawing/2014/main" id="{AAF42EC4-ACB2-66B2-D9E5-43DB34305C2E}"/>
              </a:ext>
            </a:extLst>
          </p:cNvPr>
          <p:cNvSpPr>
            <a:spLocks noGrp="1"/>
          </p:cNvSpPr>
          <p:nvPr>
            <p:ph type="body" sz="quarter" idx="11"/>
          </p:nvPr>
        </p:nvSpPr>
        <p:spPr>
          <a:xfrm>
            <a:off x="551688" y="1207008"/>
            <a:ext cx="5879092" cy="5388664"/>
          </a:xfrm>
        </p:spPr>
        <p:txBody>
          <a:bodyPr anchor="t"/>
          <a:lstStyle/>
          <a:p>
            <a:pPr algn="l" fontAlgn="auto"/>
            <a:r>
              <a:rPr lang="en-US" sz="2800" b="1" i="0" dirty="0">
                <a:effectLst/>
                <a:latin typeface="-apple-system"/>
              </a:rPr>
              <a:t>Step #3: Create a Gig title, select category and meta tags.</a:t>
            </a:r>
            <a:endParaRPr lang="en-US" sz="2800" dirty="0">
              <a:latin typeface="-apple-system"/>
            </a:endParaRPr>
          </a:p>
          <a:p>
            <a:pPr algn="l" fontAlgn="auto"/>
            <a:r>
              <a:rPr lang="en-US" sz="2000" dirty="0">
                <a:latin typeface="-apple-system"/>
              </a:rPr>
              <a:t>E.g., Title: 1. I will do machine learning</a:t>
            </a:r>
          </a:p>
          <a:p>
            <a:pPr algn="l" fontAlgn="auto"/>
            <a:r>
              <a:rPr lang="en-US" sz="2000" dirty="0">
                <a:latin typeface="-apple-system"/>
              </a:rPr>
              <a:t>Data science NLP based application like ChatGPT</a:t>
            </a:r>
          </a:p>
          <a:p>
            <a:r>
              <a:rPr lang="en-US" sz="2000" b="1" i="0" dirty="0">
                <a:solidFill>
                  <a:srgbClr val="404145"/>
                </a:solidFill>
                <a:effectLst/>
                <a:latin typeface="Macan"/>
              </a:rPr>
              <a:t>2. I will do free machine learning, data science, dl, </a:t>
            </a:r>
            <a:r>
              <a:rPr lang="en-US" sz="2000" b="1" i="0" dirty="0" err="1">
                <a:solidFill>
                  <a:srgbClr val="404145"/>
                </a:solidFill>
                <a:effectLst/>
                <a:latin typeface="Macan"/>
              </a:rPr>
              <a:t>nlp</a:t>
            </a:r>
            <a:r>
              <a:rPr lang="en-US" sz="2000" b="1" i="0" dirty="0">
                <a:solidFill>
                  <a:srgbClr val="404145"/>
                </a:solidFill>
                <a:effectLst/>
                <a:latin typeface="Macan"/>
              </a:rPr>
              <a:t>, data mining project in python</a:t>
            </a:r>
          </a:p>
          <a:p>
            <a:r>
              <a:rPr lang="en-US" sz="2000" b="1" i="0" dirty="0">
                <a:solidFill>
                  <a:srgbClr val="404145"/>
                </a:solidFill>
                <a:effectLst/>
                <a:latin typeface="Macan"/>
              </a:rPr>
              <a:t>3. I will do </a:t>
            </a:r>
            <a:r>
              <a:rPr lang="en-US" sz="2000" b="1" i="0" dirty="0" err="1">
                <a:solidFill>
                  <a:srgbClr val="404145"/>
                </a:solidFill>
                <a:effectLst/>
                <a:latin typeface="Macan"/>
              </a:rPr>
              <a:t>nlp</a:t>
            </a:r>
            <a:r>
              <a:rPr lang="en-US" sz="2000" b="1" i="0" dirty="0">
                <a:solidFill>
                  <a:srgbClr val="404145"/>
                </a:solidFill>
                <a:effectLst/>
                <a:latin typeface="Macan"/>
              </a:rPr>
              <a:t>, data science, machine learning, deep learning projects</a:t>
            </a:r>
          </a:p>
          <a:p>
            <a:r>
              <a:rPr lang="en-US" sz="2000" b="1" i="0" dirty="0">
                <a:solidFill>
                  <a:srgbClr val="404145"/>
                </a:solidFill>
                <a:effectLst/>
                <a:latin typeface="Macan"/>
              </a:rPr>
              <a:t>4. I will build advanced natural language processing models</a:t>
            </a:r>
          </a:p>
          <a:p>
            <a:r>
              <a:rPr lang="en-US" sz="2000" b="1" i="0" dirty="0">
                <a:solidFill>
                  <a:srgbClr val="404145"/>
                </a:solidFill>
                <a:effectLst/>
                <a:latin typeface="Macan"/>
              </a:rPr>
              <a:t>5. I will do your </a:t>
            </a:r>
            <a:r>
              <a:rPr lang="en-US" sz="2000" b="1" i="0" dirty="0" err="1">
                <a:solidFill>
                  <a:srgbClr val="404145"/>
                </a:solidFill>
                <a:effectLst/>
                <a:latin typeface="Macan"/>
              </a:rPr>
              <a:t>bert</a:t>
            </a:r>
            <a:r>
              <a:rPr lang="en-US" sz="2000" b="1" i="0" dirty="0">
                <a:solidFill>
                  <a:srgbClr val="404145"/>
                </a:solidFill>
                <a:effectLst/>
                <a:latin typeface="Macan"/>
              </a:rPr>
              <a:t> and </a:t>
            </a:r>
            <a:r>
              <a:rPr lang="en-US" sz="2000" b="1" i="0" dirty="0" err="1">
                <a:solidFill>
                  <a:srgbClr val="404145"/>
                </a:solidFill>
                <a:effectLst/>
                <a:latin typeface="Macan"/>
              </a:rPr>
              <a:t>gpt</a:t>
            </a:r>
            <a:r>
              <a:rPr lang="en-US" sz="2000" b="1" i="0" dirty="0">
                <a:solidFill>
                  <a:srgbClr val="404145"/>
                </a:solidFill>
                <a:effectLst/>
                <a:latin typeface="Macan"/>
              </a:rPr>
              <a:t> based natural language processing task</a:t>
            </a:r>
          </a:p>
          <a:p>
            <a:endParaRPr lang="en-US" sz="2000" b="1" i="0" dirty="0">
              <a:solidFill>
                <a:srgbClr val="404145"/>
              </a:solidFill>
              <a:effectLst/>
              <a:latin typeface="Macan"/>
            </a:endParaRPr>
          </a:p>
          <a:p>
            <a:pPr algn="l" fontAlgn="auto"/>
            <a:r>
              <a:rPr lang="en-US" sz="2000" b="0" i="0" dirty="0">
                <a:effectLst/>
                <a:latin typeface="-apple-system"/>
              </a:rPr>
              <a:t>Confused about gig ideas? Fiverr sellers currently list over 3 million gigs. You can get ideas by browsing through the gigs of other sellers in your category.</a:t>
            </a:r>
            <a:endParaRPr lang="en-US" sz="2800" dirty="0">
              <a:latin typeface="-apple-system"/>
            </a:endParaRPr>
          </a:p>
          <a:p>
            <a:pPr algn="l" fontAlgn="auto"/>
            <a:endParaRPr lang="en-US" sz="2800" b="1" i="0" dirty="0">
              <a:effectLst/>
              <a:latin typeface="-apple-system"/>
            </a:endParaRPr>
          </a:p>
          <a:p>
            <a:pPr algn="l" fontAlgn="auto"/>
            <a:endParaRPr lang="en-US" sz="2800" dirty="0">
              <a:latin typeface="-apple-system"/>
            </a:endParaRPr>
          </a:p>
          <a:p>
            <a:pPr algn="l" fontAlgn="auto"/>
            <a:endParaRPr lang="en-US" sz="2800" b="1" i="0" dirty="0">
              <a:effectLst/>
              <a:latin typeface="-apple-system"/>
            </a:endParaRPr>
          </a:p>
          <a:p>
            <a:pPr algn="l" fontAlgn="auto"/>
            <a:endParaRPr lang="en-US" sz="2800" dirty="0">
              <a:latin typeface="-apple-system"/>
            </a:endParaRPr>
          </a:p>
          <a:p>
            <a:pPr algn="l" fontAlgn="auto"/>
            <a:endParaRPr lang="en-US" sz="2800" b="1" i="0" dirty="0">
              <a:effectLst/>
              <a:latin typeface="-apple-system"/>
            </a:endParaRPr>
          </a:p>
          <a:p>
            <a:pPr algn="l" fontAlgn="auto"/>
            <a:endParaRPr lang="en-US" sz="2800" b="1" i="0" dirty="0">
              <a:effectLst/>
              <a:latin typeface="-apple-system"/>
            </a:endParaRPr>
          </a:p>
        </p:txBody>
      </p:sp>
      <p:pic>
        <p:nvPicPr>
          <p:cNvPr id="5" name="Picture 4">
            <a:extLst>
              <a:ext uri="{FF2B5EF4-FFF2-40B4-BE49-F238E27FC236}">
                <a16:creationId xmlns:a16="http://schemas.microsoft.com/office/drawing/2014/main" id="{2F6921F2-3025-370A-AB16-480D78495F69}"/>
              </a:ext>
            </a:extLst>
          </p:cNvPr>
          <p:cNvPicPr>
            <a:picLocks noChangeAspect="1"/>
          </p:cNvPicPr>
          <p:nvPr/>
        </p:nvPicPr>
        <p:blipFill>
          <a:blip r:embed="rId2"/>
          <a:stretch>
            <a:fillRect/>
          </a:stretch>
        </p:blipFill>
        <p:spPr>
          <a:xfrm>
            <a:off x="6080760" y="1056710"/>
            <a:ext cx="6165050" cy="5538962"/>
          </a:xfrm>
          <a:prstGeom prst="rect">
            <a:avLst/>
          </a:prstGeom>
        </p:spPr>
      </p:pic>
      <p:pic>
        <p:nvPicPr>
          <p:cNvPr id="6" name="Picture 5" descr="Logo, icon&#10;&#10;Description automatically generated">
            <a:extLst>
              <a:ext uri="{FF2B5EF4-FFF2-40B4-BE49-F238E27FC236}">
                <a16:creationId xmlns:a16="http://schemas.microsoft.com/office/drawing/2014/main" id="{808DB7BF-E6EB-AD8C-D159-018A514FAA56}"/>
              </a:ext>
            </a:extLst>
          </p:cNvPr>
          <p:cNvPicPr>
            <a:picLocks noChangeAspect="1"/>
          </p:cNvPicPr>
          <p:nvPr/>
        </p:nvPicPr>
        <p:blipFill>
          <a:blip r:embed="rId3"/>
          <a:stretch>
            <a:fillRect/>
          </a:stretch>
        </p:blipFill>
        <p:spPr>
          <a:xfrm>
            <a:off x="10667656" y="33590"/>
            <a:ext cx="1939773" cy="1091122"/>
          </a:xfrm>
          <a:prstGeom prst="rect">
            <a:avLst/>
          </a:prstGeom>
        </p:spPr>
      </p:pic>
    </p:spTree>
    <p:extLst>
      <p:ext uri="{BB962C8B-B14F-4D97-AF65-F5344CB8AC3E}">
        <p14:creationId xmlns:p14="http://schemas.microsoft.com/office/powerpoint/2010/main" val="4050179417"/>
      </p:ext>
    </p:extLst>
  </p:cSld>
  <p:clrMapOvr>
    <a:masterClrMapping/>
  </p:clrMapOvr>
</p:sld>
</file>

<file path=ppt/theme/theme1.xml><?xml version="1.0" encoding="utf-8"?>
<a:theme xmlns:a="http://schemas.openxmlformats.org/drawingml/2006/main" name="powerpoint tutorial">
  <a:themeElements>
    <a:clrScheme name="Custom 27">
      <a:dk1>
        <a:srgbClr val="000000"/>
      </a:dk1>
      <a:lt1>
        <a:srgbClr val="FFFFFF"/>
      </a:lt1>
      <a:dk2>
        <a:srgbClr val="005F73"/>
      </a:dk2>
      <a:lt2>
        <a:srgbClr val="E7E6E6"/>
      </a:lt2>
      <a:accent1>
        <a:srgbClr val="6A205F"/>
      </a:accent1>
      <a:accent2>
        <a:srgbClr val="C74F66"/>
      </a:accent2>
      <a:accent3>
        <a:srgbClr val="C40C67"/>
      </a:accent3>
      <a:accent4>
        <a:srgbClr val="FF7675"/>
      </a:accent4>
      <a:accent5>
        <a:srgbClr val="0696D0"/>
      </a:accent5>
      <a:accent6>
        <a:srgbClr val="360070"/>
      </a:accent6>
      <a:hlink>
        <a:srgbClr val="0563C1"/>
      </a:hlink>
      <a:folHlink>
        <a:srgbClr val="954F72"/>
      </a:folHlink>
    </a:clrScheme>
    <a:fontScheme name="Custom 25">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eling overwhelmed _Win32_CP_v14.potx" id="{9E9BB963-45A3-4556-B30D-AC91459E9FF6}" vid="{B46082C7-2098-4B63-B68F-AAE9FA161B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Feeling overwhelmed</Template>
  <TotalTime>129</TotalTime>
  <Words>1452</Words>
  <Application>Microsoft Office PowerPoint</Application>
  <PresentationFormat>Widescreen</PresentationFormat>
  <Paragraphs>131</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-apple-system</vt:lpstr>
      <vt:lpstr>Arial</vt:lpstr>
      <vt:lpstr>Calibri</vt:lpstr>
      <vt:lpstr>Macan</vt:lpstr>
      <vt:lpstr>Segoe UI</vt:lpstr>
      <vt:lpstr>Segoe UI Semibold</vt:lpstr>
      <vt:lpstr>Söhne</vt:lpstr>
      <vt:lpstr>powerpoint tutorial</vt:lpstr>
      <vt:lpstr>Don’t pity on yourself</vt:lpstr>
      <vt:lpstr>How to Create a Gig On Fiverr/Upwork</vt:lpstr>
      <vt:lpstr>Fiverr is the biggest and most popular freelance marketplace. After signing up with Fiverr, you have the option to either become a seller or a buyer.  Thousands of buyers visit Fiverr every day to hire freelance workers. And according to Fiverr, a gig is bought every 3 seconds. So, If you’ve never made a cent online, Fiverr is always the easiest place to start.</vt:lpstr>
      <vt:lpstr>But before you start selling, there’s a need to create a seller profile. Popularly called a ‘Fiverr gig’. So please don't waste your time. Click on the below button and sign up now</vt:lpstr>
      <vt:lpstr>What is a gig on Fiverr?</vt:lpstr>
      <vt:lpstr>How to Create a gig on Fiverr?</vt:lpstr>
      <vt:lpstr>How to Create a gig on Fiverr?</vt:lpstr>
      <vt:lpstr>How to Create a gig on Fiverr?</vt:lpstr>
      <vt:lpstr>How to Create a gig on Fiverr?</vt:lpstr>
      <vt:lpstr>How to Create a gig on Fiverr?</vt:lpstr>
      <vt:lpstr>How to Create a gig on Fiverr?</vt:lpstr>
      <vt:lpstr>How to Create a gig on Fiverr?</vt:lpstr>
      <vt:lpstr>How to Create a gig on Fiverr?</vt:lpstr>
      <vt:lpstr>How to Create a gig on Fiverr?</vt:lpstr>
      <vt:lpstr>How to Create a gig on Fiverr?</vt:lpstr>
      <vt:lpstr>Next, we will create an Upwork Seller Account</vt:lpstr>
      <vt:lpstr>Rising Talent  When you are new to Upwork, the Rising Talent badge will let clients know you are among the best new freelancers in the Upwork marketplace.  To qualify for the Rising Talent Badge, you must:  - Have a 100% complete profile with signs of great experience prior to joining Upwork - Have positive performance on Upwork, including submitting high-quality proposals and being selected for jobs</vt:lpstr>
      <vt:lpstr>Upwork Profile Description</vt:lpstr>
      <vt:lpstr>Q&amp;As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pity on yourself</dc:title>
  <dc:creator>17MTE03</dc:creator>
  <cp:lastModifiedBy>17MTE03</cp:lastModifiedBy>
  <cp:revision>3</cp:revision>
  <dcterms:created xsi:type="dcterms:W3CDTF">2023-02-09T06:00:16Z</dcterms:created>
  <dcterms:modified xsi:type="dcterms:W3CDTF">2023-02-09T08:09:57Z</dcterms:modified>
</cp:coreProperties>
</file>